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22"/>
  </p:notesMasterIdLst>
  <p:handoutMasterIdLst>
    <p:handoutMasterId r:id="rId23"/>
  </p:handoutMasterIdLst>
  <p:sldIdLst>
    <p:sldId id="400" r:id="rId5"/>
    <p:sldId id="391" r:id="rId6"/>
    <p:sldId id="403" r:id="rId7"/>
    <p:sldId id="270" r:id="rId8"/>
    <p:sldId id="404" r:id="rId9"/>
    <p:sldId id="405" r:id="rId10"/>
    <p:sldId id="409" r:id="rId11"/>
    <p:sldId id="410" r:id="rId12"/>
    <p:sldId id="411" r:id="rId13"/>
    <p:sldId id="412" r:id="rId14"/>
    <p:sldId id="413" r:id="rId15"/>
    <p:sldId id="399" r:id="rId16"/>
    <p:sldId id="406" r:id="rId17"/>
    <p:sldId id="408" r:id="rId18"/>
    <p:sldId id="398" r:id="rId19"/>
    <p:sldId id="401" r:id="rId20"/>
    <p:sldId id="28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99BEE-00E0-5B23-1A29-6FDF092018FA}" v="936" dt="2024-12-08T02:07:38.377"/>
    <p1510:client id="{63A93263-FA8E-C0CB-CA42-F46E724A39BC}" v="9" dt="2024-12-09T15:26:44.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226" autoAdjust="0"/>
  </p:normalViewPr>
  <p:slideViewPr>
    <p:cSldViewPr snapToGrid="0">
      <p:cViewPr varScale="1">
        <p:scale>
          <a:sx n="74" d="100"/>
          <a:sy n="74" d="100"/>
        </p:scale>
        <p:origin x="55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7B29B-D910-4EFE-8C3E-6ED9374D0A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EFC8AA-A33F-48F8-9C25-E9B2128D92CD}">
      <dgm:prSet phldrT="[Text]" phldr="0"/>
      <dgm:spPr/>
      <dgm:t>
        <a:bodyPr/>
        <a:lstStyle/>
        <a:p>
          <a:pPr>
            <a:lnSpc>
              <a:spcPct val="100000"/>
            </a:lnSpc>
          </a:pPr>
          <a:r>
            <a:rPr lang="en-US" b="0"/>
            <a:t>More Accurate Diagnosis</a:t>
          </a:r>
        </a:p>
      </dgm:t>
    </dgm:pt>
    <dgm:pt modelId="{4FC1DB39-D67C-4219-80AD-A97F169B043F}" type="parTrans" cxnId="{0CF457AA-7E08-43AA-B4EA-CB4BC915031D}">
      <dgm:prSet/>
      <dgm:spPr/>
      <dgm:t>
        <a:bodyPr/>
        <a:lstStyle/>
        <a:p>
          <a:endParaRPr lang="en-US"/>
        </a:p>
      </dgm:t>
    </dgm:pt>
    <dgm:pt modelId="{F8E8046A-2F16-4D2A-B74B-D3F0F194FE09}" type="sibTrans" cxnId="{0CF457AA-7E08-43AA-B4EA-CB4BC915031D}">
      <dgm:prSet/>
      <dgm:spPr/>
      <dgm:t>
        <a:bodyPr/>
        <a:lstStyle/>
        <a:p>
          <a:endParaRPr lang="en-US"/>
        </a:p>
      </dgm:t>
    </dgm:pt>
    <dgm:pt modelId="{02DA89E2-C257-4D34-85AB-C9732260ABFD}">
      <dgm:prSet phldrT="[Text]"/>
      <dgm:spPr/>
      <dgm:t>
        <a:bodyPr/>
        <a:lstStyle/>
        <a:p>
          <a:pPr>
            <a:lnSpc>
              <a:spcPct val="100000"/>
            </a:lnSpc>
          </a:pPr>
          <a:r>
            <a:rPr lang="en-US" b="0" i="0" u="none" dirty="0"/>
            <a:t>Doctors get clearer signals about who might have a certain condition, catching diseases earlier.</a:t>
          </a:r>
          <a:r>
            <a:rPr lang="en-US" dirty="0"/>
            <a:t>  </a:t>
          </a:r>
        </a:p>
      </dgm:t>
    </dgm:pt>
    <dgm:pt modelId="{96729367-96CC-4DF6-971A-47877F4EF6D3}" type="parTrans" cxnId="{EC023D72-357E-4D03-91A5-B6E6245BD9BE}">
      <dgm:prSet/>
      <dgm:spPr/>
      <dgm:t>
        <a:bodyPr/>
        <a:lstStyle/>
        <a:p>
          <a:endParaRPr lang="en-US"/>
        </a:p>
      </dgm:t>
    </dgm:pt>
    <dgm:pt modelId="{693C94AC-90AC-4B6B-8CFD-AA0505DB8FF5}" type="sibTrans" cxnId="{EC023D72-357E-4D03-91A5-B6E6245BD9BE}">
      <dgm:prSet/>
      <dgm:spPr/>
      <dgm:t>
        <a:bodyPr/>
        <a:lstStyle/>
        <a:p>
          <a:endParaRPr lang="en-US"/>
        </a:p>
      </dgm:t>
    </dgm:pt>
    <dgm:pt modelId="{1752C35D-091D-42C9-97A4-7263EAD0C8DF}">
      <dgm:prSet phldrT="[Text]" phldr="0"/>
      <dgm:spPr/>
      <dgm:t>
        <a:bodyPr/>
        <a:lstStyle/>
        <a:p>
          <a:pPr>
            <a:lnSpc>
              <a:spcPct val="100000"/>
            </a:lnSpc>
          </a:pPr>
          <a:r>
            <a:rPr lang="en-US" b="0"/>
            <a:t>Personalized Treatment</a:t>
          </a:r>
          <a:endParaRPr lang="en-US"/>
        </a:p>
      </dgm:t>
    </dgm:pt>
    <dgm:pt modelId="{007A489C-02EA-497A-B2E3-DE199CC6A6AF}" type="parTrans" cxnId="{36E29CFB-BEC5-4A00-BAD3-CABA88CAA79C}">
      <dgm:prSet/>
      <dgm:spPr/>
      <dgm:t>
        <a:bodyPr/>
        <a:lstStyle/>
        <a:p>
          <a:endParaRPr lang="en-US"/>
        </a:p>
      </dgm:t>
    </dgm:pt>
    <dgm:pt modelId="{6E749565-A811-46F6-9583-60953F4A2804}" type="sibTrans" cxnId="{36E29CFB-BEC5-4A00-BAD3-CABA88CAA79C}">
      <dgm:prSet/>
      <dgm:spPr/>
      <dgm:t>
        <a:bodyPr/>
        <a:lstStyle/>
        <a:p>
          <a:endParaRPr lang="en-US"/>
        </a:p>
      </dgm:t>
    </dgm:pt>
    <dgm:pt modelId="{9C96BC61-12CE-4D88-A33A-24172F8C9093}">
      <dgm:prSet phldrT="[Text]" phldr="0"/>
      <dgm:spPr/>
      <dgm:t>
        <a:bodyPr/>
        <a:lstStyle/>
        <a:p>
          <a:pPr>
            <a:lnSpc>
              <a:spcPct val="100000"/>
            </a:lnSpc>
          </a:pPr>
          <a:r>
            <a:rPr lang="en-US" b="0" dirty="0"/>
            <a:t>Resource Management</a:t>
          </a:r>
        </a:p>
      </dgm:t>
    </dgm:pt>
    <dgm:pt modelId="{9BCB3D20-7BBD-46D9-9C75-5B146C68967F}" type="parTrans" cxnId="{D1E1A5D3-C066-44F3-A8A1-04B21DEA14C8}">
      <dgm:prSet/>
      <dgm:spPr/>
      <dgm:t>
        <a:bodyPr/>
        <a:lstStyle/>
        <a:p>
          <a:endParaRPr lang="en-US"/>
        </a:p>
      </dgm:t>
    </dgm:pt>
    <dgm:pt modelId="{F43E08B1-658A-4CAE-9A21-D3CA26981D7D}" type="sibTrans" cxnId="{D1E1A5D3-C066-44F3-A8A1-04B21DEA14C8}">
      <dgm:prSet/>
      <dgm:spPr/>
      <dgm:t>
        <a:bodyPr/>
        <a:lstStyle/>
        <a:p>
          <a:endParaRPr lang="en-US"/>
        </a:p>
      </dgm:t>
    </dgm:pt>
    <dgm:pt modelId="{28E90498-585F-4559-BE89-421CEC64035D}">
      <dgm:prSet/>
      <dgm:spPr/>
      <dgm:t>
        <a:bodyPr/>
        <a:lstStyle/>
        <a:p>
          <a:pPr>
            <a:lnSpc>
              <a:spcPct val="100000"/>
            </a:lnSpc>
          </a:pPr>
          <a:r>
            <a:rPr lang="en-US" b="0" i="0" u="none" dirty="0"/>
            <a:t>Predict who benefits most from a specific treatment, so patients get exactly what they need. </a:t>
          </a:r>
          <a:r>
            <a:rPr lang="en-US" dirty="0"/>
            <a:t> </a:t>
          </a:r>
        </a:p>
      </dgm:t>
    </dgm:pt>
    <dgm:pt modelId="{988D5363-3BA0-4902-BF36-42E2F04F3C8F}" type="parTrans" cxnId="{665FE88E-4664-4989-94B0-FDF89189AD05}">
      <dgm:prSet/>
      <dgm:spPr/>
      <dgm:t>
        <a:bodyPr/>
        <a:lstStyle/>
        <a:p>
          <a:endParaRPr lang="en-US"/>
        </a:p>
      </dgm:t>
    </dgm:pt>
    <dgm:pt modelId="{4D2FAB49-6C23-4E4B-85E8-483318D76F67}" type="sibTrans" cxnId="{665FE88E-4664-4989-94B0-FDF89189AD05}">
      <dgm:prSet/>
      <dgm:spPr/>
      <dgm:t>
        <a:bodyPr/>
        <a:lstStyle/>
        <a:p>
          <a:endParaRPr lang="en-US"/>
        </a:p>
      </dgm:t>
    </dgm:pt>
    <dgm:pt modelId="{73CBCC81-2B4D-4E2F-B643-A8DFEF1D7C40}">
      <dgm:prSet/>
      <dgm:spPr/>
      <dgm:t>
        <a:bodyPr/>
        <a:lstStyle/>
        <a:p>
          <a:pPr>
            <a:lnSpc>
              <a:spcPct val="100000"/>
            </a:lnSpc>
          </a:pPr>
          <a:r>
            <a:rPr lang="en-US" b="0" i="0" u="none" dirty="0"/>
            <a:t>Better predict hospital admissions, helping clinics and hospitals plan staff and equipment ahead of time.</a:t>
          </a:r>
          <a:endParaRPr lang="en-US" dirty="0"/>
        </a:p>
      </dgm:t>
    </dgm:pt>
    <dgm:pt modelId="{645C554D-D32B-427A-AD41-E9F2D5C76232}" type="parTrans" cxnId="{EE22D672-A5E4-46F7-A0AC-EF84E0DF40E9}">
      <dgm:prSet/>
      <dgm:spPr/>
      <dgm:t>
        <a:bodyPr/>
        <a:lstStyle/>
        <a:p>
          <a:endParaRPr lang="en-US"/>
        </a:p>
      </dgm:t>
    </dgm:pt>
    <dgm:pt modelId="{FB0B50DD-C6FD-4AF1-BCFF-2BC1000CECEB}" type="sibTrans" cxnId="{EE22D672-A5E4-46F7-A0AC-EF84E0DF40E9}">
      <dgm:prSet/>
      <dgm:spPr/>
      <dgm:t>
        <a:bodyPr/>
        <a:lstStyle/>
        <a:p>
          <a:endParaRPr lang="en-US"/>
        </a:p>
      </dgm:t>
    </dgm:pt>
    <dgm:pt modelId="{CCC02607-1DC2-4D08-B4B8-964466E8DF5D}" type="pres">
      <dgm:prSet presAssocID="{7D77B29B-D910-4EFE-8C3E-6ED9374D0A0A}" presName="root" presStyleCnt="0">
        <dgm:presLayoutVars>
          <dgm:dir/>
          <dgm:resizeHandles val="exact"/>
        </dgm:presLayoutVars>
      </dgm:prSet>
      <dgm:spPr/>
    </dgm:pt>
    <dgm:pt modelId="{53C20E94-64E2-4172-97D6-7D07296DE0AE}" type="pres">
      <dgm:prSet presAssocID="{6DEFC8AA-A33F-48F8-9C25-E9B2128D92CD}" presName="compNode" presStyleCnt="0"/>
      <dgm:spPr/>
    </dgm:pt>
    <dgm:pt modelId="{BB106F76-1FAA-429C-B454-DB3222856FCB}" type="pres">
      <dgm:prSet presAssocID="{6DEFC8AA-A33F-48F8-9C25-E9B2128D92CD}" presName="bgRect" presStyleLbl="bgShp" presStyleIdx="0" presStyleCnt="3"/>
      <dgm:spPr/>
    </dgm:pt>
    <dgm:pt modelId="{8D403FEF-A2CC-4D28-99F6-39221AC72C37}" type="pres">
      <dgm:prSet presAssocID="{6DEFC8AA-A33F-48F8-9C25-E9B2128D92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295B74FE-DD30-4552-88E4-EB6284EDF221}" type="pres">
      <dgm:prSet presAssocID="{6DEFC8AA-A33F-48F8-9C25-E9B2128D92CD}" presName="spaceRect" presStyleCnt="0"/>
      <dgm:spPr/>
    </dgm:pt>
    <dgm:pt modelId="{E40EA838-314B-4E34-BC19-A02357756C73}" type="pres">
      <dgm:prSet presAssocID="{6DEFC8AA-A33F-48F8-9C25-E9B2128D92CD}" presName="parTx" presStyleLbl="revTx" presStyleIdx="0" presStyleCnt="6">
        <dgm:presLayoutVars>
          <dgm:chMax val="0"/>
          <dgm:chPref val="0"/>
        </dgm:presLayoutVars>
      </dgm:prSet>
      <dgm:spPr/>
    </dgm:pt>
    <dgm:pt modelId="{86F26D20-4581-41C4-89CB-12B386EE2EE7}" type="pres">
      <dgm:prSet presAssocID="{6DEFC8AA-A33F-48F8-9C25-E9B2128D92CD}" presName="desTx" presStyleLbl="revTx" presStyleIdx="1" presStyleCnt="6">
        <dgm:presLayoutVars/>
      </dgm:prSet>
      <dgm:spPr/>
    </dgm:pt>
    <dgm:pt modelId="{3B853F18-F540-456D-8B71-3989FA1BDA31}" type="pres">
      <dgm:prSet presAssocID="{F8E8046A-2F16-4D2A-B74B-D3F0F194FE09}" presName="sibTrans" presStyleCnt="0"/>
      <dgm:spPr/>
    </dgm:pt>
    <dgm:pt modelId="{E2A39583-304B-4692-BC29-38ABA4DAC62F}" type="pres">
      <dgm:prSet presAssocID="{1752C35D-091D-42C9-97A4-7263EAD0C8DF}" presName="compNode" presStyleCnt="0"/>
      <dgm:spPr/>
    </dgm:pt>
    <dgm:pt modelId="{7DF26F55-3B8C-4858-BE1F-F4516D32272A}" type="pres">
      <dgm:prSet presAssocID="{1752C35D-091D-42C9-97A4-7263EAD0C8DF}" presName="bgRect" presStyleLbl="bgShp" presStyleIdx="1" presStyleCnt="3"/>
      <dgm:spPr/>
    </dgm:pt>
    <dgm:pt modelId="{420D6C07-22BF-4733-95FA-28C60A7F9FA9}" type="pres">
      <dgm:prSet presAssocID="{1752C35D-091D-42C9-97A4-7263EAD0C8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5AE2DCD6-641E-4616-B11B-C9E4B91BB609}" type="pres">
      <dgm:prSet presAssocID="{1752C35D-091D-42C9-97A4-7263EAD0C8DF}" presName="spaceRect" presStyleCnt="0"/>
      <dgm:spPr/>
    </dgm:pt>
    <dgm:pt modelId="{0C10A4CC-7DA2-4712-ACF3-41F37EED7F99}" type="pres">
      <dgm:prSet presAssocID="{1752C35D-091D-42C9-97A4-7263EAD0C8DF}" presName="parTx" presStyleLbl="revTx" presStyleIdx="2" presStyleCnt="6">
        <dgm:presLayoutVars>
          <dgm:chMax val="0"/>
          <dgm:chPref val="0"/>
        </dgm:presLayoutVars>
      </dgm:prSet>
      <dgm:spPr/>
    </dgm:pt>
    <dgm:pt modelId="{98498DC9-EA82-4C88-9B60-92D334A3B48F}" type="pres">
      <dgm:prSet presAssocID="{1752C35D-091D-42C9-97A4-7263EAD0C8DF}" presName="desTx" presStyleLbl="revTx" presStyleIdx="3" presStyleCnt="6">
        <dgm:presLayoutVars/>
      </dgm:prSet>
      <dgm:spPr/>
    </dgm:pt>
    <dgm:pt modelId="{A2A9FE58-338C-4280-A28C-7AD13389B52D}" type="pres">
      <dgm:prSet presAssocID="{6E749565-A811-46F6-9583-60953F4A2804}" presName="sibTrans" presStyleCnt="0"/>
      <dgm:spPr/>
    </dgm:pt>
    <dgm:pt modelId="{769E0EB0-24A7-46ED-A3A3-0EF3A556EF3A}" type="pres">
      <dgm:prSet presAssocID="{9C96BC61-12CE-4D88-A33A-24172F8C9093}" presName="compNode" presStyleCnt="0"/>
      <dgm:spPr/>
    </dgm:pt>
    <dgm:pt modelId="{A7D0578B-9A2A-42E7-9FD0-2130A7DDB3C5}" type="pres">
      <dgm:prSet presAssocID="{9C96BC61-12CE-4D88-A33A-24172F8C9093}" presName="bgRect" presStyleLbl="bgShp" presStyleIdx="2" presStyleCnt="3"/>
      <dgm:spPr/>
    </dgm:pt>
    <dgm:pt modelId="{A85B5F0C-B726-4229-8B67-CD03AA844765}" type="pres">
      <dgm:prSet presAssocID="{9C96BC61-12CE-4D88-A33A-24172F8C90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F987F9CF-7BFC-41E5-8850-C5C6B11ACCB1}" type="pres">
      <dgm:prSet presAssocID="{9C96BC61-12CE-4D88-A33A-24172F8C9093}" presName="spaceRect" presStyleCnt="0"/>
      <dgm:spPr/>
    </dgm:pt>
    <dgm:pt modelId="{E6BC48ED-BCA4-496C-A3CF-974C2392B9E5}" type="pres">
      <dgm:prSet presAssocID="{9C96BC61-12CE-4D88-A33A-24172F8C9093}" presName="parTx" presStyleLbl="revTx" presStyleIdx="4" presStyleCnt="6">
        <dgm:presLayoutVars>
          <dgm:chMax val="0"/>
          <dgm:chPref val="0"/>
        </dgm:presLayoutVars>
      </dgm:prSet>
      <dgm:spPr/>
    </dgm:pt>
    <dgm:pt modelId="{9F8B18F6-96D0-4812-A02B-56B7DA93E155}" type="pres">
      <dgm:prSet presAssocID="{9C96BC61-12CE-4D88-A33A-24172F8C9093}" presName="desTx" presStyleLbl="revTx" presStyleIdx="5" presStyleCnt="6">
        <dgm:presLayoutVars/>
      </dgm:prSet>
      <dgm:spPr/>
    </dgm:pt>
  </dgm:ptLst>
  <dgm:cxnLst>
    <dgm:cxn modelId="{FBA5A402-1711-4E60-8ABE-FC5BE74B3052}" type="presOf" srcId="{73CBCC81-2B4D-4E2F-B643-A8DFEF1D7C40}" destId="{9F8B18F6-96D0-4812-A02B-56B7DA93E155}" srcOrd="0" destOrd="0" presId="urn:microsoft.com/office/officeart/2018/2/layout/IconVerticalSolidList"/>
    <dgm:cxn modelId="{4FB56419-77A3-4BBE-AAB0-A3BBFA021672}" type="presOf" srcId="{1752C35D-091D-42C9-97A4-7263EAD0C8DF}" destId="{0C10A4CC-7DA2-4712-ACF3-41F37EED7F99}" srcOrd="0" destOrd="0" presId="urn:microsoft.com/office/officeart/2018/2/layout/IconVerticalSolidList"/>
    <dgm:cxn modelId="{EC023D72-357E-4D03-91A5-B6E6245BD9BE}" srcId="{6DEFC8AA-A33F-48F8-9C25-E9B2128D92CD}" destId="{02DA89E2-C257-4D34-85AB-C9732260ABFD}" srcOrd="0" destOrd="0" parTransId="{96729367-96CC-4DF6-971A-47877F4EF6D3}" sibTransId="{693C94AC-90AC-4B6B-8CFD-AA0505DB8FF5}"/>
    <dgm:cxn modelId="{EE22D672-A5E4-46F7-A0AC-EF84E0DF40E9}" srcId="{9C96BC61-12CE-4D88-A33A-24172F8C9093}" destId="{73CBCC81-2B4D-4E2F-B643-A8DFEF1D7C40}" srcOrd="0" destOrd="0" parTransId="{645C554D-D32B-427A-AD41-E9F2D5C76232}" sibTransId="{FB0B50DD-C6FD-4AF1-BCFF-2BC1000CECEB}"/>
    <dgm:cxn modelId="{665FE88E-4664-4989-94B0-FDF89189AD05}" srcId="{1752C35D-091D-42C9-97A4-7263EAD0C8DF}" destId="{28E90498-585F-4559-BE89-421CEC64035D}" srcOrd="0" destOrd="0" parTransId="{988D5363-3BA0-4902-BF36-42E2F04F3C8F}" sibTransId="{4D2FAB49-6C23-4E4B-85E8-483318D76F67}"/>
    <dgm:cxn modelId="{311D4290-5BFA-4284-8D99-879C3B265262}" type="presOf" srcId="{6DEFC8AA-A33F-48F8-9C25-E9B2128D92CD}" destId="{E40EA838-314B-4E34-BC19-A02357756C73}" srcOrd="0" destOrd="0" presId="urn:microsoft.com/office/officeart/2018/2/layout/IconVerticalSolidList"/>
    <dgm:cxn modelId="{67712B93-52D6-4ED1-A64D-B4EFB321E6C7}" type="presOf" srcId="{7D77B29B-D910-4EFE-8C3E-6ED9374D0A0A}" destId="{CCC02607-1DC2-4D08-B4B8-964466E8DF5D}" srcOrd="0" destOrd="0" presId="urn:microsoft.com/office/officeart/2018/2/layout/IconVerticalSolidList"/>
    <dgm:cxn modelId="{C55F8C94-3C11-4139-A5F5-9B3F2F2E60DA}" type="presOf" srcId="{28E90498-585F-4559-BE89-421CEC64035D}" destId="{98498DC9-EA82-4C88-9B60-92D334A3B48F}" srcOrd="0" destOrd="0" presId="urn:microsoft.com/office/officeart/2018/2/layout/IconVerticalSolidList"/>
    <dgm:cxn modelId="{0CF457AA-7E08-43AA-B4EA-CB4BC915031D}" srcId="{7D77B29B-D910-4EFE-8C3E-6ED9374D0A0A}" destId="{6DEFC8AA-A33F-48F8-9C25-E9B2128D92CD}" srcOrd="0" destOrd="0" parTransId="{4FC1DB39-D67C-4219-80AD-A97F169B043F}" sibTransId="{F8E8046A-2F16-4D2A-B74B-D3F0F194FE09}"/>
    <dgm:cxn modelId="{D1E1A5D3-C066-44F3-A8A1-04B21DEA14C8}" srcId="{7D77B29B-D910-4EFE-8C3E-6ED9374D0A0A}" destId="{9C96BC61-12CE-4D88-A33A-24172F8C9093}" srcOrd="2" destOrd="0" parTransId="{9BCB3D20-7BBD-46D9-9C75-5B146C68967F}" sibTransId="{F43E08B1-658A-4CAE-9A21-D3CA26981D7D}"/>
    <dgm:cxn modelId="{C13FC8DC-F001-4D29-9926-465BC0C39FE3}" type="presOf" srcId="{9C96BC61-12CE-4D88-A33A-24172F8C9093}" destId="{E6BC48ED-BCA4-496C-A3CF-974C2392B9E5}" srcOrd="0" destOrd="0" presId="urn:microsoft.com/office/officeart/2018/2/layout/IconVerticalSolidList"/>
    <dgm:cxn modelId="{D11601EA-1F61-4153-8576-475EE9C23829}" type="presOf" srcId="{02DA89E2-C257-4D34-85AB-C9732260ABFD}" destId="{86F26D20-4581-41C4-89CB-12B386EE2EE7}" srcOrd="0" destOrd="0" presId="urn:microsoft.com/office/officeart/2018/2/layout/IconVerticalSolidList"/>
    <dgm:cxn modelId="{36E29CFB-BEC5-4A00-BAD3-CABA88CAA79C}" srcId="{7D77B29B-D910-4EFE-8C3E-6ED9374D0A0A}" destId="{1752C35D-091D-42C9-97A4-7263EAD0C8DF}" srcOrd="1" destOrd="0" parTransId="{007A489C-02EA-497A-B2E3-DE199CC6A6AF}" sibTransId="{6E749565-A811-46F6-9583-60953F4A2804}"/>
    <dgm:cxn modelId="{04A2ECC3-E03C-4B04-A2A3-A44F68423560}" type="presParOf" srcId="{CCC02607-1DC2-4D08-B4B8-964466E8DF5D}" destId="{53C20E94-64E2-4172-97D6-7D07296DE0AE}" srcOrd="0" destOrd="0" presId="urn:microsoft.com/office/officeart/2018/2/layout/IconVerticalSolidList"/>
    <dgm:cxn modelId="{4E88C509-CB4E-48A6-A1E9-F39401E63611}" type="presParOf" srcId="{53C20E94-64E2-4172-97D6-7D07296DE0AE}" destId="{BB106F76-1FAA-429C-B454-DB3222856FCB}" srcOrd="0" destOrd="0" presId="urn:microsoft.com/office/officeart/2018/2/layout/IconVerticalSolidList"/>
    <dgm:cxn modelId="{DB63DA76-84D3-43AB-999B-6E4B1C60AE90}" type="presParOf" srcId="{53C20E94-64E2-4172-97D6-7D07296DE0AE}" destId="{8D403FEF-A2CC-4D28-99F6-39221AC72C37}" srcOrd="1" destOrd="0" presId="urn:microsoft.com/office/officeart/2018/2/layout/IconVerticalSolidList"/>
    <dgm:cxn modelId="{F83BA4DF-9597-4492-8BBD-B11597772EAC}" type="presParOf" srcId="{53C20E94-64E2-4172-97D6-7D07296DE0AE}" destId="{295B74FE-DD30-4552-88E4-EB6284EDF221}" srcOrd="2" destOrd="0" presId="urn:microsoft.com/office/officeart/2018/2/layout/IconVerticalSolidList"/>
    <dgm:cxn modelId="{4751CEF0-2D52-4AEA-8E4E-29CF9CD35C2B}" type="presParOf" srcId="{53C20E94-64E2-4172-97D6-7D07296DE0AE}" destId="{E40EA838-314B-4E34-BC19-A02357756C73}" srcOrd="3" destOrd="0" presId="urn:microsoft.com/office/officeart/2018/2/layout/IconVerticalSolidList"/>
    <dgm:cxn modelId="{121E5CA9-1FFF-44F8-9C68-C94E59B59132}" type="presParOf" srcId="{53C20E94-64E2-4172-97D6-7D07296DE0AE}" destId="{86F26D20-4581-41C4-89CB-12B386EE2EE7}" srcOrd="4" destOrd="0" presId="urn:microsoft.com/office/officeart/2018/2/layout/IconVerticalSolidList"/>
    <dgm:cxn modelId="{3DB965CE-607B-4667-804F-EF28AE4AFB31}" type="presParOf" srcId="{CCC02607-1DC2-4D08-B4B8-964466E8DF5D}" destId="{3B853F18-F540-456D-8B71-3989FA1BDA31}" srcOrd="1" destOrd="0" presId="urn:microsoft.com/office/officeart/2018/2/layout/IconVerticalSolidList"/>
    <dgm:cxn modelId="{857E572B-F714-45F7-A638-6D4B14F09DF9}" type="presParOf" srcId="{CCC02607-1DC2-4D08-B4B8-964466E8DF5D}" destId="{E2A39583-304B-4692-BC29-38ABA4DAC62F}" srcOrd="2" destOrd="0" presId="urn:microsoft.com/office/officeart/2018/2/layout/IconVerticalSolidList"/>
    <dgm:cxn modelId="{3AC7E38E-ECF4-4609-B5B6-3B563ADB7533}" type="presParOf" srcId="{E2A39583-304B-4692-BC29-38ABA4DAC62F}" destId="{7DF26F55-3B8C-4858-BE1F-F4516D32272A}" srcOrd="0" destOrd="0" presId="urn:microsoft.com/office/officeart/2018/2/layout/IconVerticalSolidList"/>
    <dgm:cxn modelId="{B3001AD1-06C5-4980-AF4F-E62A76069096}" type="presParOf" srcId="{E2A39583-304B-4692-BC29-38ABA4DAC62F}" destId="{420D6C07-22BF-4733-95FA-28C60A7F9FA9}" srcOrd="1" destOrd="0" presId="urn:microsoft.com/office/officeart/2018/2/layout/IconVerticalSolidList"/>
    <dgm:cxn modelId="{0C840354-CEFC-43A6-AF46-E0931E5CC8D9}" type="presParOf" srcId="{E2A39583-304B-4692-BC29-38ABA4DAC62F}" destId="{5AE2DCD6-641E-4616-B11B-C9E4B91BB609}" srcOrd="2" destOrd="0" presId="urn:microsoft.com/office/officeart/2018/2/layout/IconVerticalSolidList"/>
    <dgm:cxn modelId="{618EDD96-0584-40A9-BCFF-89293692E13B}" type="presParOf" srcId="{E2A39583-304B-4692-BC29-38ABA4DAC62F}" destId="{0C10A4CC-7DA2-4712-ACF3-41F37EED7F99}" srcOrd="3" destOrd="0" presId="urn:microsoft.com/office/officeart/2018/2/layout/IconVerticalSolidList"/>
    <dgm:cxn modelId="{9510451F-97BA-4A00-BC36-7768B9F3A3AA}" type="presParOf" srcId="{E2A39583-304B-4692-BC29-38ABA4DAC62F}" destId="{98498DC9-EA82-4C88-9B60-92D334A3B48F}" srcOrd="4" destOrd="0" presId="urn:microsoft.com/office/officeart/2018/2/layout/IconVerticalSolidList"/>
    <dgm:cxn modelId="{611820BC-8899-4A3B-A472-1306FA8F9834}" type="presParOf" srcId="{CCC02607-1DC2-4D08-B4B8-964466E8DF5D}" destId="{A2A9FE58-338C-4280-A28C-7AD13389B52D}" srcOrd="3" destOrd="0" presId="urn:microsoft.com/office/officeart/2018/2/layout/IconVerticalSolidList"/>
    <dgm:cxn modelId="{73ED2B83-A6F9-4B31-AB99-6DCD6721F270}" type="presParOf" srcId="{CCC02607-1DC2-4D08-B4B8-964466E8DF5D}" destId="{769E0EB0-24A7-46ED-A3A3-0EF3A556EF3A}" srcOrd="4" destOrd="0" presId="urn:microsoft.com/office/officeart/2018/2/layout/IconVerticalSolidList"/>
    <dgm:cxn modelId="{C2F9FC4B-A605-4B56-B1A6-2EF9E3731A7D}" type="presParOf" srcId="{769E0EB0-24A7-46ED-A3A3-0EF3A556EF3A}" destId="{A7D0578B-9A2A-42E7-9FD0-2130A7DDB3C5}" srcOrd="0" destOrd="0" presId="urn:microsoft.com/office/officeart/2018/2/layout/IconVerticalSolidList"/>
    <dgm:cxn modelId="{F16F39D3-51D8-416F-86D8-DF718C690ECD}" type="presParOf" srcId="{769E0EB0-24A7-46ED-A3A3-0EF3A556EF3A}" destId="{A85B5F0C-B726-4229-8B67-CD03AA844765}" srcOrd="1" destOrd="0" presId="urn:microsoft.com/office/officeart/2018/2/layout/IconVerticalSolidList"/>
    <dgm:cxn modelId="{A3317B09-A0A6-4C12-BBB7-05A2D9B4844D}" type="presParOf" srcId="{769E0EB0-24A7-46ED-A3A3-0EF3A556EF3A}" destId="{F987F9CF-7BFC-41E5-8850-C5C6B11ACCB1}" srcOrd="2" destOrd="0" presId="urn:microsoft.com/office/officeart/2018/2/layout/IconVerticalSolidList"/>
    <dgm:cxn modelId="{D55CC57E-7CFA-4EB0-9C8A-4C0C5C43E6F4}" type="presParOf" srcId="{769E0EB0-24A7-46ED-A3A3-0EF3A556EF3A}" destId="{E6BC48ED-BCA4-496C-A3CF-974C2392B9E5}" srcOrd="3" destOrd="0" presId="urn:microsoft.com/office/officeart/2018/2/layout/IconVerticalSolidList"/>
    <dgm:cxn modelId="{890E1EB4-EB0B-4DF3-9556-8C68871C7D51}" type="presParOf" srcId="{769E0EB0-24A7-46ED-A3A3-0EF3A556EF3A}" destId="{9F8B18F6-96D0-4812-A02B-56B7DA93E155}"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77B29B-D910-4EFE-8C3E-6ED9374D0A0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EFC8AA-A33F-48F8-9C25-E9B2128D92CD}">
      <dgm:prSet phldrT="[Text]" phldr="0"/>
      <dgm:spPr/>
      <dgm:t>
        <a:bodyPr/>
        <a:lstStyle/>
        <a:p>
          <a:pPr>
            <a:lnSpc>
              <a:spcPct val="100000"/>
            </a:lnSpc>
          </a:pPr>
          <a:r>
            <a:rPr lang="en-US" b="0"/>
            <a:t>Smarter Fraud Detection</a:t>
          </a:r>
        </a:p>
      </dgm:t>
    </dgm:pt>
    <dgm:pt modelId="{4FC1DB39-D67C-4219-80AD-A97F169B043F}" type="parTrans" cxnId="{0CF457AA-7E08-43AA-B4EA-CB4BC915031D}">
      <dgm:prSet/>
      <dgm:spPr/>
      <dgm:t>
        <a:bodyPr/>
        <a:lstStyle/>
        <a:p>
          <a:endParaRPr lang="en-US"/>
        </a:p>
      </dgm:t>
    </dgm:pt>
    <dgm:pt modelId="{F8E8046A-2F16-4D2A-B74B-D3F0F194FE09}" type="sibTrans" cxnId="{0CF457AA-7E08-43AA-B4EA-CB4BC915031D}">
      <dgm:prSet/>
      <dgm:spPr/>
      <dgm:t>
        <a:bodyPr/>
        <a:lstStyle/>
        <a:p>
          <a:endParaRPr lang="en-US"/>
        </a:p>
      </dgm:t>
    </dgm:pt>
    <dgm:pt modelId="{02DA89E2-C257-4D34-85AB-C9732260ABFD}">
      <dgm:prSet phldrT="[Text]"/>
      <dgm:spPr/>
      <dgm:t>
        <a:bodyPr/>
        <a:lstStyle/>
        <a:p>
          <a:pPr>
            <a:lnSpc>
              <a:spcPct val="100000"/>
            </a:lnSpc>
          </a:pPr>
          <a:r>
            <a:rPr lang="en-US" b="0" i="0" u="none"/>
            <a:t>Spot suspicious transactions faster and more accurately.</a:t>
          </a:r>
          <a:r>
            <a:rPr lang="en-US"/>
            <a:t> </a:t>
          </a:r>
        </a:p>
      </dgm:t>
    </dgm:pt>
    <dgm:pt modelId="{96729367-96CC-4DF6-971A-47877F4EF6D3}" type="parTrans" cxnId="{EC023D72-357E-4D03-91A5-B6E6245BD9BE}">
      <dgm:prSet/>
      <dgm:spPr/>
      <dgm:t>
        <a:bodyPr/>
        <a:lstStyle/>
        <a:p>
          <a:endParaRPr lang="en-US"/>
        </a:p>
      </dgm:t>
    </dgm:pt>
    <dgm:pt modelId="{693C94AC-90AC-4B6B-8CFD-AA0505DB8FF5}" type="sibTrans" cxnId="{EC023D72-357E-4D03-91A5-B6E6245BD9BE}">
      <dgm:prSet/>
      <dgm:spPr/>
      <dgm:t>
        <a:bodyPr/>
        <a:lstStyle/>
        <a:p>
          <a:endParaRPr lang="en-US"/>
        </a:p>
      </dgm:t>
    </dgm:pt>
    <dgm:pt modelId="{1752C35D-091D-42C9-97A4-7263EAD0C8DF}">
      <dgm:prSet phldrT="[Text]" phldr="0"/>
      <dgm:spPr/>
      <dgm:t>
        <a:bodyPr/>
        <a:lstStyle/>
        <a:p>
          <a:pPr>
            <a:lnSpc>
              <a:spcPct val="100000"/>
            </a:lnSpc>
          </a:pPr>
          <a:r>
            <a:rPr lang="en-US" b="0"/>
            <a:t>Customer Insights</a:t>
          </a:r>
          <a:endParaRPr lang="en-US"/>
        </a:p>
      </dgm:t>
    </dgm:pt>
    <dgm:pt modelId="{007A489C-02EA-497A-B2E3-DE199CC6A6AF}" type="parTrans" cxnId="{36E29CFB-BEC5-4A00-BAD3-CABA88CAA79C}">
      <dgm:prSet/>
      <dgm:spPr/>
      <dgm:t>
        <a:bodyPr/>
        <a:lstStyle/>
        <a:p>
          <a:endParaRPr lang="en-US"/>
        </a:p>
      </dgm:t>
    </dgm:pt>
    <dgm:pt modelId="{6E749565-A811-46F6-9583-60953F4A2804}" type="sibTrans" cxnId="{36E29CFB-BEC5-4A00-BAD3-CABA88CAA79C}">
      <dgm:prSet/>
      <dgm:spPr/>
      <dgm:t>
        <a:bodyPr/>
        <a:lstStyle/>
        <a:p>
          <a:endParaRPr lang="en-US"/>
        </a:p>
      </dgm:t>
    </dgm:pt>
    <dgm:pt modelId="{9C96BC61-12CE-4D88-A33A-24172F8C9093}">
      <dgm:prSet phldrT="[Text]" phldr="0"/>
      <dgm:spPr/>
      <dgm:t>
        <a:bodyPr/>
        <a:lstStyle/>
        <a:p>
          <a:pPr>
            <a:lnSpc>
              <a:spcPct val="100000"/>
            </a:lnSpc>
          </a:pPr>
          <a:r>
            <a:rPr lang="en-US" b="0"/>
            <a:t>Financial Risk Management</a:t>
          </a:r>
          <a:endParaRPr lang="en-US"/>
        </a:p>
      </dgm:t>
    </dgm:pt>
    <dgm:pt modelId="{9BCB3D20-7BBD-46D9-9C75-5B146C68967F}" type="parTrans" cxnId="{D1E1A5D3-C066-44F3-A8A1-04B21DEA14C8}">
      <dgm:prSet/>
      <dgm:spPr/>
      <dgm:t>
        <a:bodyPr/>
        <a:lstStyle/>
        <a:p>
          <a:endParaRPr lang="en-US"/>
        </a:p>
      </dgm:t>
    </dgm:pt>
    <dgm:pt modelId="{F43E08B1-658A-4CAE-9A21-D3CA26981D7D}" type="sibTrans" cxnId="{D1E1A5D3-C066-44F3-A8A1-04B21DEA14C8}">
      <dgm:prSet/>
      <dgm:spPr/>
      <dgm:t>
        <a:bodyPr/>
        <a:lstStyle/>
        <a:p>
          <a:endParaRPr lang="en-US"/>
        </a:p>
      </dgm:t>
    </dgm:pt>
    <dgm:pt modelId="{28E90498-585F-4559-BE89-421CEC64035D}">
      <dgm:prSet/>
      <dgm:spPr/>
      <dgm:t>
        <a:bodyPr/>
        <a:lstStyle/>
        <a:p>
          <a:pPr>
            <a:lnSpc>
              <a:spcPct val="100000"/>
            </a:lnSpc>
          </a:pPr>
          <a:r>
            <a:rPr lang="en-US" b="0" i="0" u="none"/>
            <a:t>Know which customers might switch to competitors and offer them incentives before they do.  </a:t>
          </a:r>
          <a:endParaRPr lang="en-US"/>
        </a:p>
      </dgm:t>
    </dgm:pt>
    <dgm:pt modelId="{988D5363-3BA0-4902-BF36-42E2F04F3C8F}" type="parTrans" cxnId="{665FE88E-4664-4989-94B0-FDF89189AD05}">
      <dgm:prSet/>
      <dgm:spPr/>
      <dgm:t>
        <a:bodyPr/>
        <a:lstStyle/>
        <a:p>
          <a:endParaRPr lang="en-US"/>
        </a:p>
      </dgm:t>
    </dgm:pt>
    <dgm:pt modelId="{4D2FAB49-6C23-4E4B-85E8-483318D76F67}" type="sibTrans" cxnId="{665FE88E-4664-4989-94B0-FDF89189AD05}">
      <dgm:prSet/>
      <dgm:spPr/>
      <dgm:t>
        <a:bodyPr/>
        <a:lstStyle/>
        <a:p>
          <a:endParaRPr lang="en-US"/>
        </a:p>
      </dgm:t>
    </dgm:pt>
    <dgm:pt modelId="{73CBCC81-2B4D-4E2F-B643-A8DFEF1D7C40}">
      <dgm:prSet/>
      <dgm:spPr/>
      <dgm:t>
        <a:bodyPr/>
        <a:lstStyle/>
        <a:p>
          <a:pPr>
            <a:lnSpc>
              <a:spcPct val="100000"/>
            </a:lnSpc>
          </a:pPr>
          <a:r>
            <a:rPr lang="en-US" b="0" i="0" u="none"/>
            <a:t>More reliably predict loan defaults or market shifts, guiding safer investments.</a:t>
          </a:r>
          <a:endParaRPr lang="en-US"/>
        </a:p>
      </dgm:t>
    </dgm:pt>
    <dgm:pt modelId="{645C554D-D32B-427A-AD41-E9F2D5C76232}" type="parTrans" cxnId="{EE22D672-A5E4-46F7-A0AC-EF84E0DF40E9}">
      <dgm:prSet/>
      <dgm:spPr/>
      <dgm:t>
        <a:bodyPr/>
        <a:lstStyle/>
        <a:p>
          <a:endParaRPr lang="en-US"/>
        </a:p>
      </dgm:t>
    </dgm:pt>
    <dgm:pt modelId="{FB0B50DD-C6FD-4AF1-BCFF-2BC1000CECEB}" type="sibTrans" cxnId="{EE22D672-A5E4-46F7-A0AC-EF84E0DF40E9}">
      <dgm:prSet/>
      <dgm:spPr/>
      <dgm:t>
        <a:bodyPr/>
        <a:lstStyle/>
        <a:p>
          <a:endParaRPr lang="en-US"/>
        </a:p>
      </dgm:t>
    </dgm:pt>
    <dgm:pt modelId="{12858035-FB61-443E-8503-04BCE834049D}" type="pres">
      <dgm:prSet presAssocID="{7D77B29B-D910-4EFE-8C3E-6ED9374D0A0A}" presName="root" presStyleCnt="0">
        <dgm:presLayoutVars>
          <dgm:dir/>
          <dgm:resizeHandles val="exact"/>
        </dgm:presLayoutVars>
      </dgm:prSet>
      <dgm:spPr/>
    </dgm:pt>
    <dgm:pt modelId="{339307B9-CF23-44CB-A586-564E5F7E7A84}" type="pres">
      <dgm:prSet presAssocID="{6DEFC8AA-A33F-48F8-9C25-E9B2128D92CD}" presName="compNode" presStyleCnt="0"/>
      <dgm:spPr/>
    </dgm:pt>
    <dgm:pt modelId="{DB984894-43BE-4A2C-892D-B383AEE73B50}" type="pres">
      <dgm:prSet presAssocID="{6DEFC8AA-A33F-48F8-9C25-E9B2128D92CD}" presName="bgRect" presStyleLbl="bgShp" presStyleIdx="0" presStyleCnt="3"/>
      <dgm:spPr/>
    </dgm:pt>
    <dgm:pt modelId="{70D80704-C00D-4E35-ADDC-88D40335A870}" type="pres">
      <dgm:prSet presAssocID="{6DEFC8AA-A33F-48F8-9C25-E9B2128D92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1FCA8999-90D4-4162-9129-435E6BCDCC3F}" type="pres">
      <dgm:prSet presAssocID="{6DEFC8AA-A33F-48F8-9C25-E9B2128D92CD}" presName="spaceRect" presStyleCnt="0"/>
      <dgm:spPr/>
    </dgm:pt>
    <dgm:pt modelId="{1FCCF4FB-000C-4496-B84F-2657B2614792}" type="pres">
      <dgm:prSet presAssocID="{6DEFC8AA-A33F-48F8-9C25-E9B2128D92CD}" presName="parTx" presStyleLbl="revTx" presStyleIdx="0" presStyleCnt="6">
        <dgm:presLayoutVars>
          <dgm:chMax val="0"/>
          <dgm:chPref val="0"/>
        </dgm:presLayoutVars>
      </dgm:prSet>
      <dgm:spPr/>
    </dgm:pt>
    <dgm:pt modelId="{11F1622B-AA40-483C-AFAF-0EFC1704C916}" type="pres">
      <dgm:prSet presAssocID="{6DEFC8AA-A33F-48F8-9C25-E9B2128D92CD}" presName="desTx" presStyleLbl="revTx" presStyleIdx="1" presStyleCnt="6">
        <dgm:presLayoutVars/>
      </dgm:prSet>
      <dgm:spPr/>
    </dgm:pt>
    <dgm:pt modelId="{408359D5-ADEF-4F37-8E40-889D385388C5}" type="pres">
      <dgm:prSet presAssocID="{F8E8046A-2F16-4D2A-B74B-D3F0F194FE09}" presName="sibTrans" presStyleCnt="0"/>
      <dgm:spPr/>
    </dgm:pt>
    <dgm:pt modelId="{3F70E595-D1DC-4B3A-A7D8-B7AAE45928A2}" type="pres">
      <dgm:prSet presAssocID="{1752C35D-091D-42C9-97A4-7263EAD0C8DF}" presName="compNode" presStyleCnt="0"/>
      <dgm:spPr/>
    </dgm:pt>
    <dgm:pt modelId="{9FB02724-6410-4717-8E39-92B9BEDBFB89}" type="pres">
      <dgm:prSet presAssocID="{1752C35D-091D-42C9-97A4-7263EAD0C8DF}" presName="bgRect" presStyleLbl="bgShp" presStyleIdx="1" presStyleCnt="3"/>
      <dgm:spPr/>
    </dgm:pt>
    <dgm:pt modelId="{B4B1D155-12B5-4CD7-8DC3-734D1590A526}" type="pres">
      <dgm:prSet presAssocID="{1752C35D-091D-42C9-97A4-7263EAD0C8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8A1759BA-9729-48D6-A5EC-60399786DDDF}" type="pres">
      <dgm:prSet presAssocID="{1752C35D-091D-42C9-97A4-7263EAD0C8DF}" presName="spaceRect" presStyleCnt="0"/>
      <dgm:spPr/>
    </dgm:pt>
    <dgm:pt modelId="{D66A38F7-639B-4FCB-84B3-4D5FBEA01C14}" type="pres">
      <dgm:prSet presAssocID="{1752C35D-091D-42C9-97A4-7263EAD0C8DF}" presName="parTx" presStyleLbl="revTx" presStyleIdx="2" presStyleCnt="6">
        <dgm:presLayoutVars>
          <dgm:chMax val="0"/>
          <dgm:chPref val="0"/>
        </dgm:presLayoutVars>
      </dgm:prSet>
      <dgm:spPr/>
    </dgm:pt>
    <dgm:pt modelId="{F3231E20-31AB-4330-8679-7F050AC4F9FF}" type="pres">
      <dgm:prSet presAssocID="{1752C35D-091D-42C9-97A4-7263EAD0C8DF}" presName="desTx" presStyleLbl="revTx" presStyleIdx="3" presStyleCnt="6">
        <dgm:presLayoutVars/>
      </dgm:prSet>
      <dgm:spPr/>
    </dgm:pt>
    <dgm:pt modelId="{E5313151-5D12-4C1A-86CA-EB652F26CDF0}" type="pres">
      <dgm:prSet presAssocID="{6E749565-A811-46F6-9583-60953F4A2804}" presName="sibTrans" presStyleCnt="0"/>
      <dgm:spPr/>
    </dgm:pt>
    <dgm:pt modelId="{4F4E92A6-BAC4-4489-8268-3C24BA6A921E}" type="pres">
      <dgm:prSet presAssocID="{9C96BC61-12CE-4D88-A33A-24172F8C9093}" presName="compNode" presStyleCnt="0"/>
      <dgm:spPr/>
    </dgm:pt>
    <dgm:pt modelId="{CCC6BEBA-B064-4B7C-A415-2C766D4A4345}" type="pres">
      <dgm:prSet presAssocID="{9C96BC61-12CE-4D88-A33A-24172F8C9093}" presName="bgRect" presStyleLbl="bgShp" presStyleIdx="2" presStyleCnt="3"/>
      <dgm:spPr/>
    </dgm:pt>
    <dgm:pt modelId="{6763C3DE-E5BF-4797-BB98-4FE952A67BAB}" type="pres">
      <dgm:prSet presAssocID="{9C96BC61-12CE-4D88-A33A-24172F8C90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7B54BA41-087C-4DAC-9FA6-2233057D9089}" type="pres">
      <dgm:prSet presAssocID="{9C96BC61-12CE-4D88-A33A-24172F8C9093}" presName="spaceRect" presStyleCnt="0"/>
      <dgm:spPr/>
    </dgm:pt>
    <dgm:pt modelId="{467FF1D6-8D8B-4F28-973B-64C7E74F3903}" type="pres">
      <dgm:prSet presAssocID="{9C96BC61-12CE-4D88-A33A-24172F8C9093}" presName="parTx" presStyleLbl="revTx" presStyleIdx="4" presStyleCnt="6">
        <dgm:presLayoutVars>
          <dgm:chMax val="0"/>
          <dgm:chPref val="0"/>
        </dgm:presLayoutVars>
      </dgm:prSet>
      <dgm:spPr/>
    </dgm:pt>
    <dgm:pt modelId="{BF256D48-5BC1-4511-AE3A-356854DF3531}" type="pres">
      <dgm:prSet presAssocID="{9C96BC61-12CE-4D88-A33A-24172F8C9093}" presName="desTx" presStyleLbl="revTx" presStyleIdx="5" presStyleCnt="6">
        <dgm:presLayoutVars/>
      </dgm:prSet>
      <dgm:spPr/>
    </dgm:pt>
  </dgm:ptLst>
  <dgm:cxnLst>
    <dgm:cxn modelId="{EC023D72-357E-4D03-91A5-B6E6245BD9BE}" srcId="{6DEFC8AA-A33F-48F8-9C25-E9B2128D92CD}" destId="{02DA89E2-C257-4D34-85AB-C9732260ABFD}" srcOrd="0" destOrd="0" parTransId="{96729367-96CC-4DF6-971A-47877F4EF6D3}" sibTransId="{693C94AC-90AC-4B6B-8CFD-AA0505DB8FF5}"/>
    <dgm:cxn modelId="{EE22D672-A5E4-46F7-A0AC-EF84E0DF40E9}" srcId="{9C96BC61-12CE-4D88-A33A-24172F8C9093}" destId="{73CBCC81-2B4D-4E2F-B643-A8DFEF1D7C40}" srcOrd="0" destOrd="0" parTransId="{645C554D-D32B-427A-AD41-E9F2D5C76232}" sibTransId="{FB0B50DD-C6FD-4AF1-BCFF-2BC1000CECEB}"/>
    <dgm:cxn modelId="{67954081-B1AA-4197-91B4-DA9D53AE941C}" type="presOf" srcId="{28E90498-585F-4559-BE89-421CEC64035D}" destId="{F3231E20-31AB-4330-8679-7F050AC4F9FF}" srcOrd="0" destOrd="0" presId="urn:microsoft.com/office/officeart/2018/2/layout/IconVerticalSolidList"/>
    <dgm:cxn modelId="{665FE88E-4664-4989-94B0-FDF89189AD05}" srcId="{1752C35D-091D-42C9-97A4-7263EAD0C8DF}" destId="{28E90498-585F-4559-BE89-421CEC64035D}" srcOrd="0" destOrd="0" parTransId="{988D5363-3BA0-4902-BF36-42E2F04F3C8F}" sibTransId="{4D2FAB49-6C23-4E4B-85E8-483318D76F67}"/>
    <dgm:cxn modelId="{48A93799-6D5E-4662-9611-DD3BF84EF5CE}" type="presOf" srcId="{6DEFC8AA-A33F-48F8-9C25-E9B2128D92CD}" destId="{1FCCF4FB-000C-4496-B84F-2657B2614792}" srcOrd="0" destOrd="0" presId="urn:microsoft.com/office/officeart/2018/2/layout/IconVerticalSolidList"/>
    <dgm:cxn modelId="{3F8A1BA8-887F-4E3D-95EE-3C999F700B16}" type="presOf" srcId="{73CBCC81-2B4D-4E2F-B643-A8DFEF1D7C40}" destId="{BF256D48-5BC1-4511-AE3A-356854DF3531}" srcOrd="0" destOrd="0" presId="urn:microsoft.com/office/officeart/2018/2/layout/IconVerticalSolidList"/>
    <dgm:cxn modelId="{0CF457AA-7E08-43AA-B4EA-CB4BC915031D}" srcId="{7D77B29B-D910-4EFE-8C3E-6ED9374D0A0A}" destId="{6DEFC8AA-A33F-48F8-9C25-E9B2128D92CD}" srcOrd="0" destOrd="0" parTransId="{4FC1DB39-D67C-4219-80AD-A97F169B043F}" sibTransId="{F8E8046A-2F16-4D2A-B74B-D3F0F194FE09}"/>
    <dgm:cxn modelId="{CE4E20CB-8A06-464E-ABBD-FEAEFC30899F}" type="presOf" srcId="{9C96BC61-12CE-4D88-A33A-24172F8C9093}" destId="{467FF1D6-8D8B-4F28-973B-64C7E74F3903}" srcOrd="0" destOrd="0" presId="urn:microsoft.com/office/officeart/2018/2/layout/IconVerticalSolidList"/>
    <dgm:cxn modelId="{D1E1A5D3-C066-44F3-A8A1-04B21DEA14C8}" srcId="{7D77B29B-D910-4EFE-8C3E-6ED9374D0A0A}" destId="{9C96BC61-12CE-4D88-A33A-24172F8C9093}" srcOrd="2" destOrd="0" parTransId="{9BCB3D20-7BBD-46D9-9C75-5B146C68967F}" sibTransId="{F43E08B1-658A-4CAE-9A21-D3CA26981D7D}"/>
    <dgm:cxn modelId="{0041ABEF-9BF1-4964-A4EF-0FA47578990F}" type="presOf" srcId="{7D77B29B-D910-4EFE-8C3E-6ED9374D0A0A}" destId="{12858035-FB61-443E-8503-04BCE834049D}" srcOrd="0" destOrd="0" presId="urn:microsoft.com/office/officeart/2018/2/layout/IconVerticalSolidList"/>
    <dgm:cxn modelId="{DB3744F9-8880-4770-91EC-8001742F124C}" type="presOf" srcId="{1752C35D-091D-42C9-97A4-7263EAD0C8DF}" destId="{D66A38F7-639B-4FCB-84B3-4D5FBEA01C14}" srcOrd="0" destOrd="0" presId="urn:microsoft.com/office/officeart/2018/2/layout/IconVerticalSolidList"/>
    <dgm:cxn modelId="{36E29CFB-BEC5-4A00-BAD3-CABA88CAA79C}" srcId="{7D77B29B-D910-4EFE-8C3E-6ED9374D0A0A}" destId="{1752C35D-091D-42C9-97A4-7263EAD0C8DF}" srcOrd="1" destOrd="0" parTransId="{007A489C-02EA-497A-B2E3-DE199CC6A6AF}" sibTransId="{6E749565-A811-46F6-9583-60953F4A2804}"/>
    <dgm:cxn modelId="{7C9E99FD-6CC1-47B6-B7BF-78E1E11F1725}" type="presOf" srcId="{02DA89E2-C257-4D34-85AB-C9732260ABFD}" destId="{11F1622B-AA40-483C-AFAF-0EFC1704C916}" srcOrd="0" destOrd="0" presId="urn:microsoft.com/office/officeart/2018/2/layout/IconVerticalSolidList"/>
    <dgm:cxn modelId="{BD601D98-AE89-4231-B41F-BD3652EA1E3B}" type="presParOf" srcId="{12858035-FB61-443E-8503-04BCE834049D}" destId="{339307B9-CF23-44CB-A586-564E5F7E7A84}" srcOrd="0" destOrd="0" presId="urn:microsoft.com/office/officeart/2018/2/layout/IconVerticalSolidList"/>
    <dgm:cxn modelId="{E27BF3FF-DF43-4C45-A703-58A063B65AE5}" type="presParOf" srcId="{339307B9-CF23-44CB-A586-564E5F7E7A84}" destId="{DB984894-43BE-4A2C-892D-B383AEE73B50}" srcOrd="0" destOrd="0" presId="urn:microsoft.com/office/officeart/2018/2/layout/IconVerticalSolidList"/>
    <dgm:cxn modelId="{DDA08692-54F4-441E-AB55-3CC8E4930FE5}" type="presParOf" srcId="{339307B9-CF23-44CB-A586-564E5F7E7A84}" destId="{70D80704-C00D-4E35-ADDC-88D40335A870}" srcOrd="1" destOrd="0" presId="urn:microsoft.com/office/officeart/2018/2/layout/IconVerticalSolidList"/>
    <dgm:cxn modelId="{74BF4C06-F275-4F77-92AF-3481BBAF761C}" type="presParOf" srcId="{339307B9-CF23-44CB-A586-564E5F7E7A84}" destId="{1FCA8999-90D4-4162-9129-435E6BCDCC3F}" srcOrd="2" destOrd="0" presId="urn:microsoft.com/office/officeart/2018/2/layout/IconVerticalSolidList"/>
    <dgm:cxn modelId="{6E88170F-E697-4554-A102-9728BFD12EE2}" type="presParOf" srcId="{339307B9-CF23-44CB-A586-564E5F7E7A84}" destId="{1FCCF4FB-000C-4496-B84F-2657B2614792}" srcOrd="3" destOrd="0" presId="urn:microsoft.com/office/officeart/2018/2/layout/IconVerticalSolidList"/>
    <dgm:cxn modelId="{26D0E148-D3AB-4A6D-8721-489065AF8C14}" type="presParOf" srcId="{339307B9-CF23-44CB-A586-564E5F7E7A84}" destId="{11F1622B-AA40-483C-AFAF-0EFC1704C916}" srcOrd="4" destOrd="0" presId="urn:microsoft.com/office/officeart/2018/2/layout/IconVerticalSolidList"/>
    <dgm:cxn modelId="{E6E767AD-33C3-4769-9506-71A4C68EE734}" type="presParOf" srcId="{12858035-FB61-443E-8503-04BCE834049D}" destId="{408359D5-ADEF-4F37-8E40-889D385388C5}" srcOrd="1" destOrd="0" presId="urn:microsoft.com/office/officeart/2018/2/layout/IconVerticalSolidList"/>
    <dgm:cxn modelId="{5B6E4BE2-8BDE-41A2-B583-A02AF4AE4A3A}" type="presParOf" srcId="{12858035-FB61-443E-8503-04BCE834049D}" destId="{3F70E595-D1DC-4B3A-A7D8-B7AAE45928A2}" srcOrd="2" destOrd="0" presId="urn:microsoft.com/office/officeart/2018/2/layout/IconVerticalSolidList"/>
    <dgm:cxn modelId="{89ABCAFC-9CF4-4146-8EDD-F12484CEED81}" type="presParOf" srcId="{3F70E595-D1DC-4B3A-A7D8-B7AAE45928A2}" destId="{9FB02724-6410-4717-8E39-92B9BEDBFB89}" srcOrd="0" destOrd="0" presId="urn:microsoft.com/office/officeart/2018/2/layout/IconVerticalSolidList"/>
    <dgm:cxn modelId="{79031749-F8A7-4368-ACD0-1EC9AF5C78CE}" type="presParOf" srcId="{3F70E595-D1DC-4B3A-A7D8-B7AAE45928A2}" destId="{B4B1D155-12B5-4CD7-8DC3-734D1590A526}" srcOrd="1" destOrd="0" presId="urn:microsoft.com/office/officeart/2018/2/layout/IconVerticalSolidList"/>
    <dgm:cxn modelId="{DD44F6C5-F569-40ED-B1D7-14BAD5B21990}" type="presParOf" srcId="{3F70E595-D1DC-4B3A-A7D8-B7AAE45928A2}" destId="{8A1759BA-9729-48D6-A5EC-60399786DDDF}" srcOrd="2" destOrd="0" presId="urn:microsoft.com/office/officeart/2018/2/layout/IconVerticalSolidList"/>
    <dgm:cxn modelId="{9A8BD64A-154B-4016-A28A-8042ABE30B60}" type="presParOf" srcId="{3F70E595-D1DC-4B3A-A7D8-B7AAE45928A2}" destId="{D66A38F7-639B-4FCB-84B3-4D5FBEA01C14}" srcOrd="3" destOrd="0" presId="urn:microsoft.com/office/officeart/2018/2/layout/IconVerticalSolidList"/>
    <dgm:cxn modelId="{734EE44C-CC40-4F65-9A8C-65A7B6299547}" type="presParOf" srcId="{3F70E595-D1DC-4B3A-A7D8-B7AAE45928A2}" destId="{F3231E20-31AB-4330-8679-7F050AC4F9FF}" srcOrd="4" destOrd="0" presId="urn:microsoft.com/office/officeart/2018/2/layout/IconVerticalSolidList"/>
    <dgm:cxn modelId="{C6245ABC-34A1-4C8A-843E-3D5BDA356D85}" type="presParOf" srcId="{12858035-FB61-443E-8503-04BCE834049D}" destId="{E5313151-5D12-4C1A-86CA-EB652F26CDF0}" srcOrd="3" destOrd="0" presId="urn:microsoft.com/office/officeart/2018/2/layout/IconVerticalSolidList"/>
    <dgm:cxn modelId="{3C1C9C20-E28B-4573-B928-9EB668A7D0C1}" type="presParOf" srcId="{12858035-FB61-443E-8503-04BCE834049D}" destId="{4F4E92A6-BAC4-4489-8268-3C24BA6A921E}" srcOrd="4" destOrd="0" presId="urn:microsoft.com/office/officeart/2018/2/layout/IconVerticalSolidList"/>
    <dgm:cxn modelId="{136F43F0-7676-46AE-8CE4-14C4F3C1B3F2}" type="presParOf" srcId="{4F4E92A6-BAC4-4489-8268-3C24BA6A921E}" destId="{CCC6BEBA-B064-4B7C-A415-2C766D4A4345}" srcOrd="0" destOrd="0" presId="urn:microsoft.com/office/officeart/2018/2/layout/IconVerticalSolidList"/>
    <dgm:cxn modelId="{CA890771-04FE-470B-8D6F-F59F3D595C24}" type="presParOf" srcId="{4F4E92A6-BAC4-4489-8268-3C24BA6A921E}" destId="{6763C3DE-E5BF-4797-BB98-4FE952A67BAB}" srcOrd="1" destOrd="0" presId="urn:microsoft.com/office/officeart/2018/2/layout/IconVerticalSolidList"/>
    <dgm:cxn modelId="{90AE058A-B51B-4550-B710-ED88534919F0}" type="presParOf" srcId="{4F4E92A6-BAC4-4489-8268-3C24BA6A921E}" destId="{7B54BA41-087C-4DAC-9FA6-2233057D9089}" srcOrd="2" destOrd="0" presId="urn:microsoft.com/office/officeart/2018/2/layout/IconVerticalSolidList"/>
    <dgm:cxn modelId="{58F078FF-3DAC-4804-B593-302B13078A19}" type="presParOf" srcId="{4F4E92A6-BAC4-4489-8268-3C24BA6A921E}" destId="{467FF1D6-8D8B-4F28-973B-64C7E74F3903}" srcOrd="3" destOrd="0" presId="urn:microsoft.com/office/officeart/2018/2/layout/IconVerticalSolidList"/>
    <dgm:cxn modelId="{5D8FE7AC-F62A-419F-B5FD-9E6BDB37BB85}" type="presParOf" srcId="{4F4E92A6-BAC4-4489-8268-3C24BA6A921E}" destId="{BF256D48-5BC1-4511-AE3A-356854DF3531}"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106F76-1FAA-429C-B454-DB3222856FCB}">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03FEF-A2CC-4D28-99F6-39221AC72C37}">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0EA838-314B-4E34-BC19-A02357756C73}">
      <dsp:nvSpPr>
        <dsp:cNvPr id="0" name=""/>
        <dsp:cNvSpPr/>
      </dsp:nvSpPr>
      <dsp:spPr>
        <a:xfrm>
          <a:off x="1616455" y="598"/>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b="0" kern="1200"/>
            <a:t>More Accurate Diagnosis</a:t>
          </a:r>
        </a:p>
      </dsp:txBody>
      <dsp:txXfrm>
        <a:off x="1616455" y="598"/>
        <a:ext cx="2819704" cy="1399528"/>
      </dsp:txXfrm>
    </dsp:sp>
    <dsp:sp modelId="{86F26D20-4581-41C4-89CB-12B386EE2EE7}">
      <dsp:nvSpPr>
        <dsp:cNvPr id="0" name=""/>
        <dsp:cNvSpPr/>
      </dsp:nvSpPr>
      <dsp:spPr>
        <a:xfrm>
          <a:off x="4436160" y="598"/>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533400">
            <a:lnSpc>
              <a:spcPct val="100000"/>
            </a:lnSpc>
            <a:spcBef>
              <a:spcPct val="0"/>
            </a:spcBef>
            <a:spcAft>
              <a:spcPct val="35000"/>
            </a:spcAft>
            <a:buNone/>
          </a:pPr>
          <a:r>
            <a:rPr lang="en-US" sz="1200" b="0" i="0" u="none" kern="1200" dirty="0"/>
            <a:t>Doctors get clearer signals about who might have a certain condition, catching diseases earlier.</a:t>
          </a:r>
          <a:r>
            <a:rPr lang="en-US" sz="1200" kern="1200" dirty="0"/>
            <a:t>  </a:t>
          </a:r>
        </a:p>
      </dsp:txBody>
      <dsp:txXfrm>
        <a:off x="4436160" y="598"/>
        <a:ext cx="1829850" cy="1399528"/>
      </dsp:txXfrm>
    </dsp:sp>
    <dsp:sp modelId="{7DF26F55-3B8C-4858-BE1F-F4516D32272A}">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0D6C07-22BF-4733-95FA-28C60A7F9FA9}">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10A4CC-7DA2-4712-ACF3-41F37EED7F99}">
      <dsp:nvSpPr>
        <dsp:cNvPr id="0" name=""/>
        <dsp:cNvSpPr/>
      </dsp:nvSpPr>
      <dsp:spPr>
        <a:xfrm>
          <a:off x="1616455" y="1750009"/>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b="0" kern="1200"/>
            <a:t>Personalized Treatment</a:t>
          </a:r>
          <a:endParaRPr lang="en-US" sz="2500" kern="1200"/>
        </a:p>
      </dsp:txBody>
      <dsp:txXfrm>
        <a:off x="1616455" y="1750009"/>
        <a:ext cx="2819704" cy="1399528"/>
      </dsp:txXfrm>
    </dsp:sp>
    <dsp:sp modelId="{98498DC9-EA82-4C88-9B60-92D334A3B48F}">
      <dsp:nvSpPr>
        <dsp:cNvPr id="0" name=""/>
        <dsp:cNvSpPr/>
      </dsp:nvSpPr>
      <dsp:spPr>
        <a:xfrm>
          <a:off x="4436160" y="1750009"/>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533400">
            <a:lnSpc>
              <a:spcPct val="100000"/>
            </a:lnSpc>
            <a:spcBef>
              <a:spcPct val="0"/>
            </a:spcBef>
            <a:spcAft>
              <a:spcPct val="35000"/>
            </a:spcAft>
            <a:buNone/>
          </a:pPr>
          <a:r>
            <a:rPr lang="en-US" sz="1200" b="0" i="0" u="none" kern="1200" dirty="0"/>
            <a:t>Predict who benefits most from a specific treatment, so patients get exactly what they need. </a:t>
          </a:r>
          <a:r>
            <a:rPr lang="en-US" sz="1200" kern="1200" dirty="0"/>
            <a:t> </a:t>
          </a:r>
        </a:p>
      </dsp:txBody>
      <dsp:txXfrm>
        <a:off x="4436160" y="1750009"/>
        <a:ext cx="1829850" cy="1399528"/>
      </dsp:txXfrm>
    </dsp:sp>
    <dsp:sp modelId="{A7D0578B-9A2A-42E7-9FD0-2130A7DDB3C5}">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B5F0C-B726-4229-8B67-CD03AA844765}">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6BC48ED-BCA4-496C-A3CF-974C2392B9E5}">
      <dsp:nvSpPr>
        <dsp:cNvPr id="0" name=""/>
        <dsp:cNvSpPr/>
      </dsp:nvSpPr>
      <dsp:spPr>
        <a:xfrm>
          <a:off x="1616455" y="3499420"/>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b="0" kern="1200" dirty="0"/>
            <a:t>Resource Management</a:t>
          </a:r>
        </a:p>
      </dsp:txBody>
      <dsp:txXfrm>
        <a:off x="1616455" y="3499420"/>
        <a:ext cx="2819704" cy="1399528"/>
      </dsp:txXfrm>
    </dsp:sp>
    <dsp:sp modelId="{9F8B18F6-96D0-4812-A02B-56B7DA93E155}">
      <dsp:nvSpPr>
        <dsp:cNvPr id="0" name=""/>
        <dsp:cNvSpPr/>
      </dsp:nvSpPr>
      <dsp:spPr>
        <a:xfrm>
          <a:off x="4436160" y="3499420"/>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533400">
            <a:lnSpc>
              <a:spcPct val="100000"/>
            </a:lnSpc>
            <a:spcBef>
              <a:spcPct val="0"/>
            </a:spcBef>
            <a:spcAft>
              <a:spcPct val="35000"/>
            </a:spcAft>
            <a:buNone/>
          </a:pPr>
          <a:r>
            <a:rPr lang="en-US" sz="1200" b="0" i="0" u="none" kern="1200" dirty="0"/>
            <a:t>Better predict hospital admissions, helping clinics and hospitals plan staff and equipment ahead of time.</a:t>
          </a:r>
          <a:endParaRPr lang="en-US" sz="1200" kern="1200" dirty="0"/>
        </a:p>
      </dsp:txBody>
      <dsp:txXfrm>
        <a:off x="4436160" y="3499420"/>
        <a:ext cx="1829850" cy="1399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84894-43BE-4A2C-892D-B383AEE73B50}">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D80704-C00D-4E35-ADDC-88D40335A870}">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CCF4FB-000C-4496-B84F-2657B2614792}">
      <dsp:nvSpPr>
        <dsp:cNvPr id="0" name=""/>
        <dsp:cNvSpPr/>
      </dsp:nvSpPr>
      <dsp:spPr>
        <a:xfrm>
          <a:off x="1616455" y="598"/>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b="0" kern="1200"/>
            <a:t>Smarter Fraud Detection</a:t>
          </a:r>
        </a:p>
      </dsp:txBody>
      <dsp:txXfrm>
        <a:off x="1616455" y="598"/>
        <a:ext cx="2819704" cy="1399528"/>
      </dsp:txXfrm>
    </dsp:sp>
    <dsp:sp modelId="{11F1622B-AA40-483C-AFAF-0EFC1704C916}">
      <dsp:nvSpPr>
        <dsp:cNvPr id="0" name=""/>
        <dsp:cNvSpPr/>
      </dsp:nvSpPr>
      <dsp:spPr>
        <a:xfrm>
          <a:off x="4436160" y="598"/>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533400">
            <a:lnSpc>
              <a:spcPct val="100000"/>
            </a:lnSpc>
            <a:spcBef>
              <a:spcPct val="0"/>
            </a:spcBef>
            <a:spcAft>
              <a:spcPct val="35000"/>
            </a:spcAft>
            <a:buNone/>
          </a:pPr>
          <a:r>
            <a:rPr lang="en-US" sz="1200" b="0" i="0" u="none" kern="1200"/>
            <a:t>Spot suspicious transactions faster and more accurately.</a:t>
          </a:r>
          <a:r>
            <a:rPr lang="en-US" sz="1200" kern="1200"/>
            <a:t> </a:t>
          </a:r>
        </a:p>
      </dsp:txBody>
      <dsp:txXfrm>
        <a:off x="4436160" y="598"/>
        <a:ext cx="1829850" cy="1399528"/>
      </dsp:txXfrm>
    </dsp:sp>
    <dsp:sp modelId="{9FB02724-6410-4717-8E39-92B9BEDBFB89}">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1D155-12B5-4CD7-8DC3-734D1590A526}">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6A38F7-639B-4FCB-84B3-4D5FBEA01C14}">
      <dsp:nvSpPr>
        <dsp:cNvPr id="0" name=""/>
        <dsp:cNvSpPr/>
      </dsp:nvSpPr>
      <dsp:spPr>
        <a:xfrm>
          <a:off x="1616455" y="1750009"/>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b="0" kern="1200"/>
            <a:t>Customer Insights</a:t>
          </a:r>
          <a:endParaRPr lang="en-US" sz="2500" kern="1200"/>
        </a:p>
      </dsp:txBody>
      <dsp:txXfrm>
        <a:off x="1616455" y="1750009"/>
        <a:ext cx="2819704" cy="1399528"/>
      </dsp:txXfrm>
    </dsp:sp>
    <dsp:sp modelId="{F3231E20-31AB-4330-8679-7F050AC4F9FF}">
      <dsp:nvSpPr>
        <dsp:cNvPr id="0" name=""/>
        <dsp:cNvSpPr/>
      </dsp:nvSpPr>
      <dsp:spPr>
        <a:xfrm>
          <a:off x="4436160" y="1750009"/>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533400">
            <a:lnSpc>
              <a:spcPct val="100000"/>
            </a:lnSpc>
            <a:spcBef>
              <a:spcPct val="0"/>
            </a:spcBef>
            <a:spcAft>
              <a:spcPct val="35000"/>
            </a:spcAft>
            <a:buNone/>
          </a:pPr>
          <a:r>
            <a:rPr lang="en-US" sz="1200" b="0" i="0" u="none" kern="1200"/>
            <a:t>Know which customers might switch to competitors and offer them incentives before they do.  </a:t>
          </a:r>
          <a:endParaRPr lang="en-US" sz="1200" kern="1200"/>
        </a:p>
      </dsp:txBody>
      <dsp:txXfrm>
        <a:off x="4436160" y="1750009"/>
        <a:ext cx="1829850" cy="1399528"/>
      </dsp:txXfrm>
    </dsp:sp>
    <dsp:sp modelId="{CCC6BEBA-B064-4B7C-A415-2C766D4A4345}">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3C3DE-E5BF-4797-BB98-4FE952A67BAB}">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7FF1D6-8D8B-4F28-973B-64C7E74F3903}">
      <dsp:nvSpPr>
        <dsp:cNvPr id="0" name=""/>
        <dsp:cNvSpPr/>
      </dsp:nvSpPr>
      <dsp:spPr>
        <a:xfrm>
          <a:off x="1616455" y="3499420"/>
          <a:ext cx="2819704"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b="0" kern="1200"/>
            <a:t>Financial Risk Management</a:t>
          </a:r>
          <a:endParaRPr lang="en-US" sz="2500" kern="1200"/>
        </a:p>
      </dsp:txBody>
      <dsp:txXfrm>
        <a:off x="1616455" y="3499420"/>
        <a:ext cx="2819704" cy="1399528"/>
      </dsp:txXfrm>
    </dsp:sp>
    <dsp:sp modelId="{BF256D48-5BC1-4511-AE3A-356854DF3531}">
      <dsp:nvSpPr>
        <dsp:cNvPr id="0" name=""/>
        <dsp:cNvSpPr/>
      </dsp:nvSpPr>
      <dsp:spPr>
        <a:xfrm>
          <a:off x="4436160" y="3499420"/>
          <a:ext cx="1829850"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533400">
            <a:lnSpc>
              <a:spcPct val="100000"/>
            </a:lnSpc>
            <a:spcBef>
              <a:spcPct val="0"/>
            </a:spcBef>
            <a:spcAft>
              <a:spcPct val="35000"/>
            </a:spcAft>
            <a:buNone/>
          </a:pPr>
          <a:r>
            <a:rPr lang="en-US" sz="1200" b="0" i="0" u="none" kern="1200"/>
            <a:t>More reliably predict loan defaults or market shifts, guiding safer investments.</a:t>
          </a:r>
          <a:endParaRPr lang="en-US" sz="1200" kern="1200"/>
        </a:p>
      </dsp:txBody>
      <dsp:txXfrm>
        <a:off x="4436160" y="3499420"/>
        <a:ext cx="1829850"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80B55D-A28C-4981-AA30-62D8B2215F35}" type="datetimeFigureOut">
              <a:rPr lang="en-US" smtClean="0"/>
              <a:t>1/2/2025</a:t>
            </a:fld>
            <a:endParaRPr lang="en-US" dirty="0"/>
          </a:p>
        </p:txBody>
      </p:sp>
      <p:sp>
        <p:nvSpPr>
          <p:cNvPr id="4" name="Footer Placeholder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21B084-08CE-4CE2-A230-03FB2D2096EE}" type="slidenum">
              <a:rPr lang="en-US" smtClean="0"/>
              <a:t>‹#›</a:t>
            </a:fld>
            <a:endParaRPr lang="en-US" dirty="0"/>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E07F7-7765-40B0-95C6-6F0178FC4D78}" type="datetimeFigureOut">
              <a:rPr lang="en-US" smtClean="0"/>
              <a:t>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4B07EB-3CEE-4B2A-A06F-03C965D4E9F1}" type="slidenum">
              <a:rPr lang="en-US" smtClean="0"/>
              <a:t>‹#›</a:t>
            </a:fld>
            <a:endParaRPr lang="en-US" dirty="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BFE780-4B97-4708-B97F-94D8ADC6D799}" type="slidenum">
              <a:rPr lang="en-US" smtClean="0"/>
              <a:t>1</a:t>
            </a:fld>
            <a:endParaRPr lang="en-US" dirty="0"/>
          </a:p>
        </p:txBody>
      </p:sp>
    </p:spTree>
    <p:extLst>
      <p:ext uri="{BB962C8B-B14F-4D97-AF65-F5344CB8AC3E}">
        <p14:creationId xmlns:p14="http://schemas.microsoft.com/office/powerpoint/2010/main" val="44667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8C22AF-75C7-433B-B852-69970FBFF62D}" type="slidenum">
              <a:rPr lang="en-US" smtClean="0"/>
              <a:t>2</a:t>
            </a:fld>
            <a:endParaRPr lang="en-US" dirty="0"/>
          </a:p>
        </p:txBody>
      </p:sp>
    </p:spTree>
    <p:extLst>
      <p:ext uri="{BB962C8B-B14F-4D97-AF65-F5344CB8AC3E}">
        <p14:creationId xmlns:p14="http://schemas.microsoft.com/office/powerpoint/2010/main" val="425427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3</a:t>
            </a:fld>
            <a:endParaRPr lang="en-US" dirty="0"/>
          </a:p>
        </p:txBody>
      </p:sp>
    </p:spTree>
    <p:extLst>
      <p:ext uri="{BB962C8B-B14F-4D97-AF65-F5344CB8AC3E}">
        <p14:creationId xmlns:p14="http://schemas.microsoft.com/office/powerpoint/2010/main" val="135991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4</a:t>
            </a:fld>
            <a:endParaRPr lang="en-US" dirty="0"/>
          </a:p>
        </p:txBody>
      </p:sp>
    </p:spTree>
    <p:extLst>
      <p:ext uri="{BB962C8B-B14F-4D97-AF65-F5344CB8AC3E}">
        <p14:creationId xmlns:p14="http://schemas.microsoft.com/office/powerpoint/2010/main" val="23974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5</a:t>
            </a:fld>
            <a:endParaRPr lang="en-US" dirty="0"/>
          </a:p>
        </p:txBody>
      </p:sp>
    </p:spTree>
    <p:extLst>
      <p:ext uri="{BB962C8B-B14F-4D97-AF65-F5344CB8AC3E}">
        <p14:creationId xmlns:p14="http://schemas.microsoft.com/office/powerpoint/2010/main" val="1266744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6</a:t>
            </a:fld>
            <a:endParaRPr lang="en-US" dirty="0"/>
          </a:p>
        </p:txBody>
      </p:sp>
    </p:spTree>
    <p:extLst>
      <p:ext uri="{BB962C8B-B14F-4D97-AF65-F5344CB8AC3E}">
        <p14:creationId xmlns:p14="http://schemas.microsoft.com/office/powerpoint/2010/main" val="1894675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15</a:t>
            </a:fld>
            <a:endParaRPr lang="en-US" dirty="0"/>
          </a:p>
        </p:txBody>
      </p:sp>
    </p:spTree>
    <p:extLst>
      <p:ext uri="{BB962C8B-B14F-4D97-AF65-F5344CB8AC3E}">
        <p14:creationId xmlns:p14="http://schemas.microsoft.com/office/powerpoint/2010/main" val="337887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16</a:t>
            </a:fld>
            <a:endParaRPr lang="en-US" dirty="0"/>
          </a:p>
        </p:txBody>
      </p:sp>
    </p:spTree>
    <p:extLst>
      <p:ext uri="{BB962C8B-B14F-4D97-AF65-F5344CB8AC3E}">
        <p14:creationId xmlns:p14="http://schemas.microsoft.com/office/powerpoint/2010/main" val="357926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E6D7BE9-6C4F-48E9-816E-E7C44694421A}" type="slidenum">
              <a:rPr lang="en-US" smtClean="0"/>
              <a:t>17</a:t>
            </a:fld>
            <a:endParaRPr lang="en-US" dirty="0"/>
          </a:p>
        </p:txBody>
      </p:sp>
    </p:spTree>
    <p:extLst>
      <p:ext uri="{BB962C8B-B14F-4D97-AF65-F5344CB8AC3E}">
        <p14:creationId xmlns:p14="http://schemas.microsoft.com/office/powerpoint/2010/main" val="151756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10" name="Title 1">
            <a:extLst>
              <a:ext uri="{FF2B5EF4-FFF2-40B4-BE49-F238E27FC236}">
                <a16:creationId xmlns:a16="http://schemas.microsoft.com/office/drawing/2014/main" id="{E234E1C5-BD1C-4142-BA62-2A1D902B606D}"/>
              </a:ext>
            </a:extLst>
          </p:cNvPr>
          <p:cNvSpPr>
            <a:spLocks noGrp="1"/>
          </p:cNvSpPr>
          <p:nvPr>
            <p:ph type="ctrTitle"/>
          </p:nvPr>
        </p:nvSpPr>
        <p:spPr>
          <a:xfrm>
            <a:off x="2263430" y="1762887"/>
            <a:ext cx="7665140" cy="2140251"/>
          </a:xfrm>
        </p:spPr>
        <p:txBody>
          <a:bodyPr tIns="365760" anchor="ctr">
            <a:normAutofit/>
          </a:bodyPr>
          <a:lstStyle>
            <a:lvl1pPr algn="ctr">
              <a:defRPr sz="5400"/>
            </a:lvl1pPr>
          </a:lstStyle>
          <a:p>
            <a:endParaRPr lang="en-US" sz="4800" dirty="0"/>
          </a:p>
        </p:txBody>
      </p:sp>
      <p:sp useBgFill="1">
        <p:nvSpPr>
          <p:cNvPr id="12" name="Subtitle 2" descr="Tag=AccentColor&#10;Flavor=Light&#10;Target=Text">
            <a:extLst>
              <a:ext uri="{FF2B5EF4-FFF2-40B4-BE49-F238E27FC236}">
                <a16:creationId xmlns:a16="http://schemas.microsoft.com/office/drawing/2014/main" id="{DED57426-1707-4704-8E09-2F76090515F3}"/>
              </a:ext>
            </a:extLst>
          </p:cNvPr>
          <p:cNvSpPr>
            <a:spLocks noGrp="1"/>
          </p:cNvSpPr>
          <p:nvPr>
            <p:ph type="subTitle" idx="1"/>
          </p:nvPr>
        </p:nvSpPr>
        <p:spPr>
          <a:xfrm>
            <a:off x="2263430" y="3903138"/>
            <a:ext cx="7665139" cy="1191977"/>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6003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DB9BCB-0C27-46E1-90C0-AADF0054184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649" y="1"/>
            <a:ext cx="4690532" cy="6858000"/>
          </a:xfrm>
          <a:prstGeom prst="rect">
            <a:avLst/>
          </a:prstGeom>
        </p:spPr>
      </p:pic>
      <p:sp>
        <p:nvSpPr>
          <p:cNvPr id="2" name="Title 1"/>
          <p:cNvSpPr>
            <a:spLocks noGrp="1"/>
          </p:cNvSpPr>
          <p:nvPr>
            <p:ph type="title"/>
          </p:nvPr>
        </p:nvSpPr>
        <p:spPr>
          <a:xfrm>
            <a:off x="5369441" y="1233378"/>
            <a:ext cx="5898114" cy="1357422"/>
          </a:xfrm>
        </p:spPr>
        <p:txBody>
          <a:bodyPr anchor="b">
            <a:noAutofit/>
          </a:bodyPr>
          <a:lstStyle>
            <a:lvl1pPr algn="ctr">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 Master title style</a:t>
            </a:r>
          </a:p>
        </p:txBody>
      </p:sp>
      <p:sp>
        <p:nvSpPr>
          <p:cNvPr id="10" name="Subtitle 2" descr="Tag=AccentColor&#10;Flavor=Light&#10;Target=Text">
            <a:extLst>
              <a:ext uri="{FF2B5EF4-FFF2-40B4-BE49-F238E27FC236}">
                <a16:creationId xmlns:a16="http://schemas.microsoft.com/office/drawing/2014/main" id="{61821B46-FA47-4BEB-A735-3A8E1161FD7A}"/>
              </a:ext>
            </a:extLst>
          </p:cNvPr>
          <p:cNvSpPr>
            <a:spLocks noGrp="1"/>
          </p:cNvSpPr>
          <p:nvPr>
            <p:ph type="subTitle" idx="13"/>
          </p:nvPr>
        </p:nvSpPr>
        <p:spPr>
          <a:xfrm>
            <a:off x="5369440" y="2895601"/>
            <a:ext cx="5898115" cy="2378074"/>
          </a:xfrm>
        </p:spPr>
        <p:txBody>
          <a:bodyPr>
            <a:normAutofit/>
          </a:bodyPr>
          <a:lstStyle>
            <a:lvl1pPr marL="36900" indent="0">
              <a:buNone/>
              <a:defRPr/>
            </a:lvl1pPr>
          </a:lstStyle>
          <a:p>
            <a:endParaRPr lang="en-US" dirty="0"/>
          </a:p>
        </p:txBody>
      </p:sp>
      <p:sp>
        <p:nvSpPr>
          <p:cNvPr id="13" name="Picture Placeholder 12">
            <a:extLst>
              <a:ext uri="{FF2B5EF4-FFF2-40B4-BE49-F238E27FC236}">
                <a16:creationId xmlns:a16="http://schemas.microsoft.com/office/drawing/2014/main" id="{CF220894-C699-4E12-9EB4-2318F23E4AAF}"/>
              </a:ext>
            </a:extLst>
          </p:cNvPr>
          <p:cNvSpPr>
            <a:spLocks noGrp="1"/>
          </p:cNvSpPr>
          <p:nvPr>
            <p:ph type="pic" sz="quarter" idx="14"/>
          </p:nvPr>
        </p:nvSpPr>
        <p:spPr>
          <a:xfrm>
            <a:off x="-11113" y="0"/>
            <a:ext cx="4583113" cy="6858000"/>
          </a:xfrm>
        </p:spPr>
        <p:txBody>
          <a:bodyPr/>
          <a:lstStyle/>
          <a:p>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7903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a:lstStyle/>
          <a:p>
            <a:endParaRPr lang="en-US" dirty="0"/>
          </a:p>
        </p:txBody>
      </p:sp>
      <p:sp useBgFill="1">
        <p:nvSpPr>
          <p:cNvPr id="2" name="Title 1"/>
          <p:cNvSpPr>
            <a:spLocks noGrp="1"/>
          </p:cNvSpPr>
          <p:nvPr>
            <p:ph type="ctrTitle"/>
          </p:nvPr>
        </p:nvSpPr>
        <p:spPr>
          <a:xfrm>
            <a:off x="1146676" y="1572884"/>
            <a:ext cx="4100417" cy="2585050"/>
          </a:xfrm>
        </p:spPr>
        <p:txBody>
          <a:bodyPr lIns="274320" anchor="ctr">
            <a:normAutofit/>
          </a:bodyPr>
          <a:lstStyle>
            <a:lvl1pPr algn="l">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r>
              <a:rPr lang="en-US" dirty="0"/>
              <a:t>Click to edit</a:t>
            </a:r>
          </a:p>
        </p:txBody>
      </p:sp>
      <p:sp useBgFill="1">
        <p:nvSpPr>
          <p:cNvPr id="3" name="Subtitle 2"/>
          <p:cNvSpPr>
            <a:spLocks noGrp="1"/>
          </p:cNvSpPr>
          <p:nvPr>
            <p:ph type="subTitle" idx="1"/>
          </p:nvPr>
        </p:nvSpPr>
        <p:spPr>
          <a:xfrm>
            <a:off x="1146675" y="4157934"/>
            <a:ext cx="4100418" cy="1446364"/>
          </a:xfrm>
        </p:spPr>
        <p:txBody>
          <a:bodyPr lIns="274320" anchor="t">
            <a:normAutofit/>
          </a:bodyPr>
          <a:lstStyle>
            <a:lvl1pPr marL="342900" indent="-306000" algn="l" defTabSz="457200" rtl="0" eaLnBrk="1" latinLnBrk="0" hangingPunct="1">
              <a:lnSpc>
                <a:spcPct val="80000"/>
              </a:lnSpc>
              <a:spcBef>
                <a:spcPct val="20000"/>
              </a:spcBef>
              <a:spcAft>
                <a:spcPts val="600"/>
              </a:spcAft>
              <a:buClr>
                <a:schemeClr val="tx2"/>
              </a:buClr>
              <a:buSzPct val="70000"/>
              <a:buFont typeface="Wingdings 2" charset="2"/>
              <a:buChar char=""/>
              <a:defRPr lang="en-US" sz="1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6425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2FCC-99C4-4C2B-99B4-9C5E13D5344B}"/>
              </a:ext>
            </a:extLst>
          </p:cNvPr>
          <p:cNvSpPr>
            <a:spLocks noGrp="1"/>
          </p:cNvSpPr>
          <p:nvPr>
            <p:ph type="title"/>
          </p:nvPr>
        </p:nvSpPr>
        <p:spPr>
          <a:xfrm>
            <a:off x="8050975" y="782122"/>
            <a:ext cx="3619500" cy="2492828"/>
          </a:xfrm>
        </p:spPr>
        <p:txBody>
          <a:bodyPr anchor="b"/>
          <a:lstStyle>
            <a:lvl1pPr algn="l">
              <a:spcBef>
                <a:spcPts val="960"/>
              </a:spcBef>
              <a:spcAft>
                <a:spcPts val="600"/>
              </a:spcAft>
              <a:defRPr/>
            </a:lvl1pPr>
          </a:lstStyle>
          <a:p>
            <a:r>
              <a:rPr lang="en-US" dirty="0"/>
              <a:t>Click to edit Master title style</a:t>
            </a:r>
          </a:p>
        </p:txBody>
      </p:sp>
      <p:sp>
        <p:nvSpPr>
          <p:cNvPr id="11" name="Picture Placeholder 10">
            <a:extLst>
              <a:ext uri="{FF2B5EF4-FFF2-40B4-BE49-F238E27FC236}">
                <a16:creationId xmlns:a16="http://schemas.microsoft.com/office/drawing/2014/main" id="{8958888C-33C4-45BB-9053-0F238EBC2503}"/>
              </a:ext>
            </a:extLst>
          </p:cNvPr>
          <p:cNvSpPr>
            <a:spLocks noGrp="1"/>
          </p:cNvSpPr>
          <p:nvPr>
            <p:ph type="pic" sz="quarter" idx="13"/>
          </p:nvPr>
        </p:nvSpPr>
        <p:spPr>
          <a:xfrm>
            <a:off x="-4740" y="0"/>
            <a:ext cx="3754712" cy="2675444"/>
          </a:xfrm>
          <a:ln>
            <a:noFill/>
          </a:ln>
        </p:spPr>
        <p:txBody>
          <a:bodyPr/>
          <a:lstStyle/>
          <a:p>
            <a:endParaRPr lang="en-US" dirty="0"/>
          </a:p>
        </p:txBody>
      </p:sp>
      <p:sp>
        <p:nvSpPr>
          <p:cNvPr id="19" name="Picture Placeholder 10">
            <a:extLst>
              <a:ext uri="{FF2B5EF4-FFF2-40B4-BE49-F238E27FC236}">
                <a16:creationId xmlns:a16="http://schemas.microsoft.com/office/drawing/2014/main" id="{B5F49914-A317-424F-9214-203370D7674B}"/>
              </a:ext>
            </a:extLst>
          </p:cNvPr>
          <p:cNvSpPr>
            <a:spLocks noGrp="1"/>
          </p:cNvSpPr>
          <p:nvPr>
            <p:ph type="pic" sz="quarter" idx="14"/>
          </p:nvPr>
        </p:nvSpPr>
        <p:spPr>
          <a:xfrm>
            <a:off x="3749972" y="0"/>
            <a:ext cx="3793815" cy="2675444"/>
          </a:xfrm>
          <a:ln>
            <a:noFill/>
          </a:ln>
        </p:spPr>
        <p:txBody>
          <a:bodyPr/>
          <a:lstStyle/>
          <a:p>
            <a:endParaRPr lang="en-US" dirty="0"/>
          </a:p>
        </p:txBody>
      </p:sp>
      <p:sp>
        <p:nvSpPr>
          <p:cNvPr id="20" name="Picture Placeholder 10">
            <a:extLst>
              <a:ext uri="{FF2B5EF4-FFF2-40B4-BE49-F238E27FC236}">
                <a16:creationId xmlns:a16="http://schemas.microsoft.com/office/drawing/2014/main" id="{B68EE34D-80C0-4CEE-99D1-3C91F6626DFF}"/>
              </a:ext>
            </a:extLst>
          </p:cNvPr>
          <p:cNvSpPr>
            <a:spLocks noGrp="1"/>
          </p:cNvSpPr>
          <p:nvPr>
            <p:ph type="pic" sz="quarter" idx="15"/>
          </p:nvPr>
        </p:nvSpPr>
        <p:spPr>
          <a:xfrm>
            <a:off x="-4740" y="2675444"/>
            <a:ext cx="7543904" cy="4182556"/>
          </a:xfrm>
          <a:ln>
            <a:noFill/>
          </a:ln>
        </p:spPr>
        <p:txBody>
          <a:bodyPr/>
          <a:lstStyle/>
          <a:p>
            <a:endParaRPr lang="en-US" dirty="0"/>
          </a:p>
        </p:txBody>
      </p:sp>
      <p:sp>
        <p:nvSpPr>
          <p:cNvPr id="12" name="Footer Placeholder 4">
            <a:extLst>
              <a:ext uri="{FF2B5EF4-FFF2-40B4-BE49-F238E27FC236}">
                <a16:creationId xmlns:a16="http://schemas.microsoft.com/office/drawing/2014/main" id="{25E34894-A499-4CC3-9F3E-BB0B1268CC35}"/>
              </a:ext>
            </a:extLst>
          </p:cNvPr>
          <p:cNvSpPr>
            <a:spLocks noGrp="1"/>
          </p:cNvSpPr>
          <p:nvPr>
            <p:ph type="ftr" sz="quarter" idx="11"/>
          </p:nvPr>
        </p:nvSpPr>
        <p:spPr>
          <a:xfrm>
            <a:off x="913795" y="6000749"/>
            <a:ext cx="6672865" cy="365125"/>
          </a:xfrm>
        </p:spPr>
        <p:txBody>
          <a:bodyPr/>
          <a:lstStyle/>
          <a:p>
            <a:r>
              <a:rPr lang="en-US" dirty="0"/>
              <a:t>Sample footer text</a:t>
            </a:r>
          </a:p>
        </p:txBody>
      </p:sp>
      <p:sp>
        <p:nvSpPr>
          <p:cNvPr id="23" name="Text Placeholder 22">
            <a:extLst>
              <a:ext uri="{FF2B5EF4-FFF2-40B4-BE49-F238E27FC236}">
                <a16:creationId xmlns:a16="http://schemas.microsoft.com/office/drawing/2014/main" id="{6F37D4A7-7BA4-4331-82C1-818D1B5B05B2}"/>
              </a:ext>
            </a:extLst>
          </p:cNvPr>
          <p:cNvSpPr>
            <a:spLocks noGrp="1"/>
          </p:cNvSpPr>
          <p:nvPr>
            <p:ph type="body" sz="quarter" idx="17"/>
          </p:nvPr>
        </p:nvSpPr>
        <p:spPr>
          <a:xfrm>
            <a:off x="8042275" y="3592286"/>
            <a:ext cx="3619500" cy="1992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4187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p:cNvSpPr>
            <a:spLocks noGrp="1"/>
          </p:cNvSpPr>
          <p:nvPr>
            <p:ph type="ctrTitle"/>
          </p:nvPr>
        </p:nvSpPr>
        <p:spPr>
          <a:xfrm>
            <a:off x="913335" y="1233378"/>
            <a:ext cx="5697102" cy="1405366"/>
          </a:xfrm>
        </p:spPr>
        <p:txBody>
          <a:bodyPr anchor="b">
            <a:noAutofit/>
          </a:bodyPr>
          <a:lstStyle>
            <a:lvl1pPr algn="ctr">
              <a:defRPr sz="4000"/>
            </a:lvl1pPr>
          </a:lstStyle>
          <a:p>
            <a:r>
              <a:rPr lang="en-US" dirty="0"/>
              <a:t>Click to edit Master title style</a:t>
            </a:r>
          </a:p>
        </p:txBody>
      </p:sp>
      <p:sp>
        <p:nvSpPr>
          <p:cNvPr id="3" name="Subtitle 2"/>
          <p:cNvSpPr>
            <a:spLocks noGrp="1"/>
          </p:cNvSpPr>
          <p:nvPr>
            <p:ph type="subTitle" idx="1"/>
          </p:nvPr>
        </p:nvSpPr>
        <p:spPr>
          <a:xfrm>
            <a:off x="913795" y="3002281"/>
            <a:ext cx="5686437" cy="2271393"/>
          </a:xfrm>
        </p:spPr>
        <p:txBody>
          <a:bodyPr anchor="t">
            <a:normAutofit/>
          </a:bodyPr>
          <a:lstStyle>
            <a:lvl1pPr marL="0" indent="0" algn="ctr">
              <a:buNone/>
              <a:defRPr lang="en-US" sz="2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F93FCD85-64A9-4257-8703-568A1629E13D}"/>
              </a:ext>
            </a:extLst>
          </p:cNvPr>
          <p:cNvSpPr>
            <a:spLocks noGrp="1"/>
          </p:cNvSpPr>
          <p:nvPr>
            <p:ph type="pic" sz="quarter" idx="13"/>
          </p:nvPr>
        </p:nvSpPr>
        <p:spPr>
          <a:xfrm>
            <a:off x="7596864" y="0"/>
            <a:ext cx="4572000" cy="6858000"/>
          </a:xfrm>
        </p:spPr>
        <p:txBody>
          <a:bodyPr/>
          <a:lstStyle/>
          <a:p>
            <a:endParaRPr lang="en-US" dirty="0"/>
          </a:p>
        </p:txBody>
      </p:sp>
      <p:pic>
        <p:nvPicPr>
          <p:cNvPr id="9" name="Picture 8">
            <a:extLst>
              <a:ext uri="{FF2B5EF4-FFF2-40B4-BE49-F238E27FC236}">
                <a16:creationId xmlns:a16="http://schemas.microsoft.com/office/drawing/2014/main" id="{1A47AB1B-8039-41F6-A255-B03F33FB63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10" name="Date Placeholder 3">
            <a:extLst>
              <a:ext uri="{FF2B5EF4-FFF2-40B4-BE49-F238E27FC236}">
                <a16:creationId xmlns:a16="http://schemas.microsoft.com/office/drawing/2014/main" id="{FBC8FC98-420D-47E9-A6BF-65337349F5D7}"/>
              </a:ext>
            </a:extLst>
          </p:cNvPr>
          <p:cNvSpPr>
            <a:spLocks noGrp="1"/>
          </p:cNvSpPr>
          <p:nvPr>
            <p:ph type="dt" sz="half" idx="10"/>
          </p:nvPr>
        </p:nvSpPr>
        <p:spPr>
          <a:xfrm>
            <a:off x="7678736" y="6000749"/>
            <a:ext cx="2743200" cy="365125"/>
          </a:xfrm>
        </p:spPr>
        <p:txBody>
          <a:bodyPr/>
          <a:lstStyle>
            <a:lvl1pPr>
              <a:defRPr/>
            </a:lvl1pPr>
          </a:lstStyle>
          <a:p>
            <a:r>
              <a:rPr lang="en-US"/>
              <a:t>20XX</a:t>
            </a:r>
            <a:endParaRPr lang="en-US" dirty="0"/>
          </a:p>
        </p:txBody>
      </p:sp>
      <p:sp>
        <p:nvSpPr>
          <p:cNvPr id="11" name="Slide Number Placeholder 5">
            <a:extLst>
              <a:ext uri="{FF2B5EF4-FFF2-40B4-BE49-F238E27FC236}">
                <a16:creationId xmlns:a16="http://schemas.microsoft.com/office/drawing/2014/main" id="{016EE41C-5E1E-448A-AC09-A8C32B4A87FA}"/>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97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1370693" y="4913529"/>
            <a:ext cx="9440034" cy="680691"/>
          </a:xfrm>
        </p:spPr>
        <p:txBody>
          <a:bodyPr/>
          <a:lstStyle/>
          <a:p>
            <a:r>
              <a:rPr lang="en-US" dirty="0"/>
              <a:t>Click to edit Master title style</a:t>
            </a:r>
          </a:p>
        </p:txBody>
      </p:sp>
      <p:sp>
        <p:nvSpPr>
          <p:cNvPr id="8" name="Subtitle 2">
            <a:extLst>
              <a:ext uri="{FF2B5EF4-FFF2-40B4-BE49-F238E27FC236}">
                <a16:creationId xmlns:a16="http://schemas.microsoft.com/office/drawing/2014/main" id="{29CC1453-4E18-4960-B6D5-529F625B9A3C}"/>
              </a:ext>
            </a:extLst>
          </p:cNvPr>
          <p:cNvSpPr>
            <a:spLocks noGrp="1"/>
          </p:cNvSpPr>
          <p:nvPr>
            <p:ph type="subTitle" idx="1"/>
          </p:nvPr>
        </p:nvSpPr>
        <p:spPr>
          <a:xfrm>
            <a:off x="1370693" y="5713343"/>
            <a:ext cx="9440034" cy="436942"/>
          </a:xfrm>
        </p:spPr>
        <p:txBody>
          <a:bodyPr/>
          <a:lstStyle>
            <a:lvl1pPr marL="36900" indent="0" algn="ctr">
              <a:buNone/>
              <a:defRPr/>
            </a:lvl1pPr>
          </a:lstStyle>
          <a:p>
            <a:r>
              <a:rPr lang="en-US" dirty="0"/>
              <a:t>Subtitle</a:t>
            </a:r>
          </a:p>
        </p:txBody>
      </p:sp>
      <p:sp>
        <p:nvSpPr>
          <p:cNvPr id="16" name="Picture Placeholder 15">
            <a:extLst>
              <a:ext uri="{FF2B5EF4-FFF2-40B4-BE49-F238E27FC236}">
                <a16:creationId xmlns:a16="http://schemas.microsoft.com/office/drawing/2014/main" id="{ADDA07CD-6F66-4875-B1ED-5D11B9642B31}"/>
              </a:ext>
            </a:extLst>
          </p:cNvPr>
          <p:cNvSpPr>
            <a:spLocks noGrp="1"/>
          </p:cNvSpPr>
          <p:nvPr>
            <p:ph type="pic" sz="quarter" idx="13"/>
          </p:nvPr>
        </p:nvSpPr>
        <p:spPr>
          <a:xfrm>
            <a:off x="642938" y="642938"/>
            <a:ext cx="5130800" cy="3303587"/>
          </a:xfrm>
        </p:spPr>
        <p:txBody>
          <a:bodyPr/>
          <a:lstStyle/>
          <a:p>
            <a:endParaRPr lang="en-US" dirty="0"/>
          </a:p>
        </p:txBody>
      </p:sp>
      <p:sp>
        <p:nvSpPr>
          <p:cNvPr id="17" name="Picture Placeholder 15">
            <a:extLst>
              <a:ext uri="{FF2B5EF4-FFF2-40B4-BE49-F238E27FC236}">
                <a16:creationId xmlns:a16="http://schemas.microsoft.com/office/drawing/2014/main" id="{E1CB1643-335F-4FF9-8A42-C5652761302E}"/>
              </a:ext>
            </a:extLst>
          </p:cNvPr>
          <p:cNvSpPr>
            <a:spLocks noGrp="1"/>
          </p:cNvSpPr>
          <p:nvPr>
            <p:ph type="pic" sz="quarter" idx="14"/>
          </p:nvPr>
        </p:nvSpPr>
        <p:spPr>
          <a:xfrm>
            <a:off x="6417733" y="642937"/>
            <a:ext cx="5130800" cy="3303587"/>
          </a:xfrm>
        </p:spPr>
        <p:txBody>
          <a:bodyPr/>
          <a:lstStyle/>
          <a:p>
            <a:endParaRPr lang="en-US" dirty="0"/>
          </a:p>
        </p:txBody>
      </p:sp>
      <p:pic>
        <p:nvPicPr>
          <p:cNvPr id="9" name="Picture 8">
            <a:extLst>
              <a:ext uri="{FF2B5EF4-FFF2-40B4-BE49-F238E27FC236}">
                <a16:creationId xmlns:a16="http://schemas.microsoft.com/office/drawing/2014/main" id="{44843549-5E1B-48B7-A510-62458841074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1" cy="4322278"/>
          </a:xfrm>
          <a:prstGeom prst="rect">
            <a:avLst/>
          </a:prstGeom>
        </p:spPr>
      </p:pic>
      <p:cxnSp>
        <p:nvCxnSpPr>
          <p:cNvPr id="11" name="Straight Connector 10">
            <a:extLst>
              <a:ext uri="{FF2B5EF4-FFF2-40B4-BE49-F238E27FC236}">
                <a16:creationId xmlns:a16="http://schemas.microsoft.com/office/drawing/2014/main" id="{43B5FF67-7EEC-4AB0-8445-132F99922894}"/>
              </a:ext>
              <a:ext uri="{C183D7F6-B498-43B3-948B-1728B52AA6E4}">
                <adec:decorative xmlns:adec="http://schemas.microsoft.com/office/drawing/2017/decorative" val="1"/>
              </a:ext>
            </a:extLst>
          </p:cNvPr>
          <p:cNvCxnSpPr/>
          <p:nvPr userDrawn="1"/>
        </p:nvCxnSpPr>
        <p:spPr>
          <a:xfrm>
            <a:off x="609600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72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2902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754A53-50F5-4BFC-9D4B-69FF19B5766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2" name="Title 1">
            <a:extLst>
              <a:ext uri="{FF2B5EF4-FFF2-40B4-BE49-F238E27FC236}">
                <a16:creationId xmlns:a16="http://schemas.microsoft.com/office/drawing/2014/main" id="{5EE3AA4C-F452-4742-B62F-D92ACEB05867}"/>
              </a:ext>
            </a:extLst>
          </p:cNvPr>
          <p:cNvSpPr>
            <a:spLocks noGrp="1"/>
          </p:cNvSpPr>
          <p:nvPr>
            <p:ph type="title"/>
          </p:nvPr>
        </p:nvSpPr>
        <p:spPr>
          <a:xfrm>
            <a:off x="1158948" y="1233378"/>
            <a:ext cx="5441285" cy="2911902"/>
          </a:xfrm>
        </p:spPr>
        <p:txBody>
          <a:bodyPr>
            <a:normAutofit/>
          </a:bodyPr>
          <a:lstStyle>
            <a:lvl1pPr>
              <a:defRPr sz="4400"/>
            </a:lvl1pPr>
          </a:lstStyle>
          <a:p>
            <a:r>
              <a:rPr lang="en-US" dirty="0"/>
              <a:t>Click to edit Master title style</a:t>
            </a:r>
          </a:p>
        </p:txBody>
      </p:sp>
      <p:sp>
        <p:nvSpPr>
          <p:cNvPr id="7" name="Subtitle 2">
            <a:extLst>
              <a:ext uri="{FF2B5EF4-FFF2-40B4-BE49-F238E27FC236}">
                <a16:creationId xmlns:a16="http://schemas.microsoft.com/office/drawing/2014/main" id="{C4A6F582-B177-429F-8965-8FC2335DBCC9}"/>
              </a:ext>
            </a:extLst>
          </p:cNvPr>
          <p:cNvSpPr>
            <a:spLocks noGrp="1"/>
          </p:cNvSpPr>
          <p:nvPr>
            <p:ph type="subTitle" idx="1"/>
          </p:nvPr>
        </p:nvSpPr>
        <p:spPr>
          <a:xfrm>
            <a:off x="1158948" y="4495800"/>
            <a:ext cx="5441286" cy="777874"/>
          </a:xfrm>
        </p:spPr>
        <p:txBody>
          <a:bodyPr/>
          <a:lstStyle>
            <a:lvl1pPr marL="36900" indent="0" algn="ctr">
              <a:buNone/>
              <a:defRPr/>
            </a:lvl1pPr>
          </a:lstStyle>
          <a:p>
            <a:endParaRPr lang="en-US" dirty="0"/>
          </a:p>
        </p:txBody>
      </p:sp>
      <p:sp>
        <p:nvSpPr>
          <p:cNvPr id="4" name="Footer Placeholder 3">
            <a:extLst>
              <a:ext uri="{FF2B5EF4-FFF2-40B4-BE49-F238E27FC236}">
                <a16:creationId xmlns:a16="http://schemas.microsoft.com/office/drawing/2014/main" id="{D5708956-7306-4C30-B1DF-68E2666A233C}"/>
              </a:ext>
            </a:extLst>
          </p:cNvPr>
          <p:cNvSpPr>
            <a:spLocks noGrp="1"/>
          </p:cNvSpPr>
          <p:nvPr>
            <p:ph type="ftr" sz="quarter" idx="11"/>
          </p:nvPr>
        </p:nvSpPr>
        <p:spPr>
          <a:xfrm>
            <a:off x="913796" y="6000749"/>
            <a:ext cx="5686438" cy="365125"/>
          </a:xfrm>
        </p:spPr>
        <p:txBody>
          <a:bodyPr/>
          <a:lstStyle/>
          <a:p>
            <a:r>
              <a:rPr lang="en-US" dirty="0"/>
              <a:t>Sample footer text</a:t>
            </a:r>
          </a:p>
        </p:txBody>
      </p:sp>
      <p:sp>
        <p:nvSpPr>
          <p:cNvPr id="17" name="Picture Placeholder 16">
            <a:extLst>
              <a:ext uri="{FF2B5EF4-FFF2-40B4-BE49-F238E27FC236}">
                <a16:creationId xmlns:a16="http://schemas.microsoft.com/office/drawing/2014/main" id="{F5FA9922-F4B7-458A-B446-58C5673A30DC}"/>
              </a:ext>
            </a:extLst>
          </p:cNvPr>
          <p:cNvSpPr>
            <a:spLocks noGrp="1"/>
          </p:cNvSpPr>
          <p:nvPr>
            <p:ph type="pic" sz="quarter" idx="12"/>
          </p:nvPr>
        </p:nvSpPr>
        <p:spPr>
          <a:xfrm>
            <a:off x="7848600" y="642938"/>
            <a:ext cx="3700463" cy="2625725"/>
          </a:xfrm>
        </p:spPr>
        <p:txBody>
          <a:bodyPr/>
          <a:lstStyle/>
          <a:p>
            <a:endParaRPr lang="en-US" dirty="0"/>
          </a:p>
        </p:txBody>
      </p:sp>
      <p:sp>
        <p:nvSpPr>
          <p:cNvPr id="18" name="Picture Placeholder 16">
            <a:extLst>
              <a:ext uri="{FF2B5EF4-FFF2-40B4-BE49-F238E27FC236}">
                <a16:creationId xmlns:a16="http://schemas.microsoft.com/office/drawing/2014/main" id="{A931B751-CD27-4E96-B65A-1D983D265034}"/>
              </a:ext>
            </a:extLst>
          </p:cNvPr>
          <p:cNvSpPr>
            <a:spLocks noGrp="1"/>
          </p:cNvSpPr>
          <p:nvPr>
            <p:ph type="pic" sz="quarter" idx="13"/>
          </p:nvPr>
        </p:nvSpPr>
        <p:spPr>
          <a:xfrm>
            <a:off x="7848600" y="3600901"/>
            <a:ext cx="3700463" cy="2625725"/>
          </a:xfrm>
        </p:spPr>
        <p:txBody>
          <a:bodyPr/>
          <a:lstStyle/>
          <a:p>
            <a:endParaRPr lang="en-US" dirty="0"/>
          </a:p>
        </p:txBody>
      </p:sp>
    </p:spTree>
    <p:extLst>
      <p:ext uri="{BB962C8B-B14F-4D97-AF65-F5344CB8AC3E}">
        <p14:creationId xmlns:p14="http://schemas.microsoft.com/office/powerpoint/2010/main" val="126780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B87676-021D-46A4-8D5E-AAB45A5F2EB7}"/>
              </a:ext>
              <a:ext uri="{C183D7F6-B498-43B3-948B-1728B52AA6E4}">
                <adec:decorative xmlns:adec="http://schemas.microsoft.com/office/drawing/2017/decorative" val="1"/>
              </a:ext>
            </a:extLst>
          </p:cNvPr>
          <p:cNvSpPr/>
          <p:nvPr userDrawn="1"/>
        </p:nvSpPr>
        <p:spPr>
          <a:xfrm>
            <a:off x="660053"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3E2461C8-280B-42BE-8793-5F1B2C4C0A30}"/>
              </a:ext>
            </a:extLst>
          </p:cNvPr>
          <p:cNvSpPr>
            <a:spLocks noGrp="1"/>
          </p:cNvSpPr>
          <p:nvPr>
            <p:ph type="pic" sz="quarter" idx="13"/>
          </p:nvPr>
        </p:nvSpPr>
        <p:spPr>
          <a:xfrm>
            <a:off x="913796" y="2327275"/>
            <a:ext cx="1827818" cy="2181225"/>
          </a:xfrm>
        </p:spPr>
        <p:txBody>
          <a:bodyPr/>
          <a:lstStyle/>
          <a:p>
            <a:endParaRPr lang="en-US" dirty="0"/>
          </a:p>
        </p:txBody>
      </p:sp>
      <p:sp>
        <p:nvSpPr>
          <p:cNvPr id="10" name="Rectangle 9">
            <a:extLst>
              <a:ext uri="{FF2B5EF4-FFF2-40B4-BE49-F238E27FC236}">
                <a16:creationId xmlns:a16="http://schemas.microsoft.com/office/drawing/2014/main" id="{B256D654-5693-4897-AD58-F42CEECEC0EF}"/>
              </a:ext>
              <a:ext uri="{C183D7F6-B498-43B3-948B-1728B52AA6E4}">
                <adec:decorative xmlns:adec="http://schemas.microsoft.com/office/drawing/2017/decorative" val="1"/>
              </a:ext>
            </a:extLst>
          </p:cNvPr>
          <p:cNvSpPr/>
          <p:nvPr userDrawn="1"/>
        </p:nvSpPr>
        <p:spPr>
          <a:xfrm>
            <a:off x="3452764"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E7D5C18-F020-4168-9A98-D4162006A81B}"/>
              </a:ext>
              <a:ext uri="{C183D7F6-B498-43B3-948B-1728B52AA6E4}">
                <adec:decorative xmlns:adec="http://schemas.microsoft.com/office/drawing/2017/decorative" val="1"/>
              </a:ext>
            </a:extLst>
          </p:cNvPr>
          <p:cNvSpPr/>
          <p:nvPr userDrawn="1"/>
        </p:nvSpPr>
        <p:spPr>
          <a:xfrm>
            <a:off x="6245475" y="2057400"/>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319BC3A-55C2-47AD-93E5-368070939BF6}"/>
              </a:ext>
              <a:ext uri="{C183D7F6-B498-43B3-948B-1728B52AA6E4}">
                <adec:decorative xmlns:adec="http://schemas.microsoft.com/office/drawing/2017/decorative" val="1"/>
              </a:ext>
            </a:extLst>
          </p:cNvPr>
          <p:cNvSpPr/>
          <p:nvPr userDrawn="1"/>
        </p:nvSpPr>
        <p:spPr>
          <a:xfrm>
            <a:off x="9038186" y="2043502"/>
            <a:ext cx="2359477" cy="2743200"/>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31">
            <a:extLst>
              <a:ext uri="{FF2B5EF4-FFF2-40B4-BE49-F238E27FC236}">
                <a16:creationId xmlns:a16="http://schemas.microsoft.com/office/drawing/2014/main" id="{E249A1C0-506E-4C49-A763-DA0BF00B5AFC}"/>
              </a:ext>
            </a:extLst>
          </p:cNvPr>
          <p:cNvSpPr>
            <a:spLocks noGrp="1"/>
          </p:cNvSpPr>
          <p:nvPr>
            <p:ph type="pic" sz="quarter" idx="14"/>
          </p:nvPr>
        </p:nvSpPr>
        <p:spPr>
          <a:xfrm>
            <a:off x="3718593" y="2327275"/>
            <a:ext cx="1827818" cy="2181225"/>
          </a:xfrm>
        </p:spPr>
        <p:txBody>
          <a:bodyPr/>
          <a:lstStyle/>
          <a:p>
            <a:endParaRPr lang="en-US" dirty="0"/>
          </a:p>
        </p:txBody>
      </p:sp>
      <p:sp>
        <p:nvSpPr>
          <p:cNvPr id="34" name="Picture Placeholder 31">
            <a:extLst>
              <a:ext uri="{FF2B5EF4-FFF2-40B4-BE49-F238E27FC236}">
                <a16:creationId xmlns:a16="http://schemas.microsoft.com/office/drawing/2014/main" id="{C9B12B3E-6E6A-4B9F-BCDC-ABAB3007AE6C}"/>
              </a:ext>
            </a:extLst>
          </p:cNvPr>
          <p:cNvSpPr>
            <a:spLocks noGrp="1"/>
          </p:cNvSpPr>
          <p:nvPr>
            <p:ph type="pic" sz="quarter" idx="15"/>
          </p:nvPr>
        </p:nvSpPr>
        <p:spPr>
          <a:xfrm>
            <a:off x="6511305" y="2327275"/>
            <a:ext cx="1827818" cy="2181225"/>
          </a:xfrm>
        </p:spPr>
        <p:txBody>
          <a:bodyPr/>
          <a:lstStyle/>
          <a:p>
            <a:endParaRPr lang="en-US" dirty="0"/>
          </a:p>
        </p:txBody>
      </p:sp>
      <p:sp>
        <p:nvSpPr>
          <p:cNvPr id="35" name="Picture Placeholder 31">
            <a:extLst>
              <a:ext uri="{FF2B5EF4-FFF2-40B4-BE49-F238E27FC236}">
                <a16:creationId xmlns:a16="http://schemas.microsoft.com/office/drawing/2014/main" id="{961CEF8D-8303-439E-BDF8-3983FAE33E12}"/>
              </a:ext>
            </a:extLst>
          </p:cNvPr>
          <p:cNvSpPr>
            <a:spLocks noGrp="1"/>
          </p:cNvSpPr>
          <p:nvPr>
            <p:ph type="pic" sz="quarter" idx="16"/>
          </p:nvPr>
        </p:nvSpPr>
        <p:spPr>
          <a:xfrm>
            <a:off x="9304015" y="2327275"/>
            <a:ext cx="1827818" cy="2181225"/>
          </a:xfrm>
        </p:spPr>
        <p:txBody>
          <a:bodyPr/>
          <a:lstStyle/>
          <a:p>
            <a:endParaRPr lang="en-US" dirty="0"/>
          </a:p>
        </p:txBody>
      </p:sp>
      <p:sp>
        <p:nvSpPr>
          <p:cNvPr id="36" name="Text Placeholder 27">
            <a:extLst>
              <a:ext uri="{FF2B5EF4-FFF2-40B4-BE49-F238E27FC236}">
                <a16:creationId xmlns:a16="http://schemas.microsoft.com/office/drawing/2014/main" id="{4BDD0E13-DDEB-44F9-8676-F70405015877}"/>
              </a:ext>
            </a:extLst>
          </p:cNvPr>
          <p:cNvSpPr>
            <a:spLocks noGrp="1"/>
          </p:cNvSpPr>
          <p:nvPr>
            <p:ph type="body" sz="quarter" idx="17"/>
          </p:nvPr>
        </p:nvSpPr>
        <p:spPr>
          <a:xfrm>
            <a:off x="66005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7" name="Text Placeholder 27">
            <a:extLst>
              <a:ext uri="{FF2B5EF4-FFF2-40B4-BE49-F238E27FC236}">
                <a16:creationId xmlns:a16="http://schemas.microsoft.com/office/drawing/2014/main" id="{51948158-9C97-4517-B0D3-4085249937AC}"/>
              </a:ext>
            </a:extLst>
          </p:cNvPr>
          <p:cNvSpPr>
            <a:spLocks noGrp="1"/>
          </p:cNvSpPr>
          <p:nvPr>
            <p:ph type="body" sz="quarter" idx="18"/>
          </p:nvPr>
        </p:nvSpPr>
        <p:spPr>
          <a:xfrm>
            <a:off x="66005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8" name="Text Placeholder 27">
            <a:extLst>
              <a:ext uri="{FF2B5EF4-FFF2-40B4-BE49-F238E27FC236}">
                <a16:creationId xmlns:a16="http://schemas.microsoft.com/office/drawing/2014/main" id="{CA53CE84-6890-4263-ABB8-F39819C6A432}"/>
              </a:ext>
            </a:extLst>
          </p:cNvPr>
          <p:cNvSpPr>
            <a:spLocks noGrp="1"/>
          </p:cNvSpPr>
          <p:nvPr>
            <p:ph type="body" sz="quarter" idx="19"/>
          </p:nvPr>
        </p:nvSpPr>
        <p:spPr>
          <a:xfrm>
            <a:off x="345276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9" name="Text Placeholder 27">
            <a:extLst>
              <a:ext uri="{FF2B5EF4-FFF2-40B4-BE49-F238E27FC236}">
                <a16:creationId xmlns:a16="http://schemas.microsoft.com/office/drawing/2014/main" id="{2C891989-38F5-4F8A-AD02-DBBD0666D172}"/>
              </a:ext>
            </a:extLst>
          </p:cNvPr>
          <p:cNvSpPr>
            <a:spLocks noGrp="1"/>
          </p:cNvSpPr>
          <p:nvPr>
            <p:ph type="body" sz="quarter" idx="20"/>
          </p:nvPr>
        </p:nvSpPr>
        <p:spPr>
          <a:xfrm>
            <a:off x="345276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0" name="Text Placeholder 27">
            <a:extLst>
              <a:ext uri="{FF2B5EF4-FFF2-40B4-BE49-F238E27FC236}">
                <a16:creationId xmlns:a16="http://schemas.microsoft.com/office/drawing/2014/main" id="{470811B1-7881-44B2-88EA-0D7D0EE5CB0B}"/>
              </a:ext>
            </a:extLst>
          </p:cNvPr>
          <p:cNvSpPr>
            <a:spLocks noGrp="1"/>
          </p:cNvSpPr>
          <p:nvPr>
            <p:ph type="body" sz="quarter" idx="21"/>
          </p:nvPr>
        </p:nvSpPr>
        <p:spPr>
          <a:xfrm>
            <a:off x="624547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1" name="Text Placeholder 27">
            <a:extLst>
              <a:ext uri="{FF2B5EF4-FFF2-40B4-BE49-F238E27FC236}">
                <a16:creationId xmlns:a16="http://schemas.microsoft.com/office/drawing/2014/main" id="{42DCE357-186A-457C-951C-49B33EE59FBF}"/>
              </a:ext>
            </a:extLst>
          </p:cNvPr>
          <p:cNvSpPr>
            <a:spLocks noGrp="1"/>
          </p:cNvSpPr>
          <p:nvPr>
            <p:ph type="body" sz="quarter" idx="22"/>
          </p:nvPr>
        </p:nvSpPr>
        <p:spPr>
          <a:xfrm>
            <a:off x="624547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2" name="Text Placeholder 27">
            <a:extLst>
              <a:ext uri="{FF2B5EF4-FFF2-40B4-BE49-F238E27FC236}">
                <a16:creationId xmlns:a16="http://schemas.microsoft.com/office/drawing/2014/main" id="{125640C8-2610-4EE2-B7DB-43B69762CA69}"/>
              </a:ext>
            </a:extLst>
          </p:cNvPr>
          <p:cNvSpPr>
            <a:spLocks noGrp="1"/>
          </p:cNvSpPr>
          <p:nvPr>
            <p:ph type="body" sz="quarter" idx="23"/>
          </p:nvPr>
        </p:nvSpPr>
        <p:spPr>
          <a:xfrm>
            <a:off x="9038184" y="5017734"/>
            <a:ext cx="2359476" cy="350292"/>
          </a:xfrm>
        </p:spPr>
        <p:txBody>
          <a:bodyPr>
            <a:normAutofit/>
          </a:bodyPr>
          <a:lstStyle>
            <a:lvl1pPr marL="36900" indent="0" algn="ctr">
              <a:buNone/>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43" name="Text Placeholder 27">
            <a:extLst>
              <a:ext uri="{FF2B5EF4-FFF2-40B4-BE49-F238E27FC236}">
                <a16:creationId xmlns:a16="http://schemas.microsoft.com/office/drawing/2014/main" id="{A681FDE6-437A-4435-B435-9E095137BA70}"/>
              </a:ext>
            </a:extLst>
          </p:cNvPr>
          <p:cNvSpPr>
            <a:spLocks noGrp="1"/>
          </p:cNvSpPr>
          <p:nvPr>
            <p:ph type="body" sz="quarter" idx="24"/>
          </p:nvPr>
        </p:nvSpPr>
        <p:spPr>
          <a:xfrm>
            <a:off x="9038184" y="5352052"/>
            <a:ext cx="2359476" cy="350292"/>
          </a:xfrm>
        </p:spPr>
        <p:txBody>
          <a:bodyPr>
            <a:noAutofit/>
          </a:bodyPr>
          <a:lstStyle>
            <a:lvl1pPr marL="36900" indent="0" algn="ctr">
              <a:buNone/>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5" name="Footer Placeholder 4"/>
          <p:cNvSpPr>
            <a:spLocks noGrp="1"/>
          </p:cNvSpPr>
          <p:nvPr>
            <p:ph type="ftr" sz="quarter" idx="11"/>
          </p:nvPr>
        </p:nvSpPr>
        <p:spPr/>
        <p:txBody>
          <a:bodyPr/>
          <a:lstStyle/>
          <a:p>
            <a:r>
              <a:rPr lang="en-US" dirty="0"/>
              <a:t>Sample footer text</a:t>
            </a:r>
          </a:p>
        </p:txBody>
      </p:sp>
      <p:sp>
        <p:nvSpPr>
          <p:cNvPr id="4" name="Date Placeholder 3"/>
          <p:cNvSpPr>
            <a:spLocks noGrp="1"/>
          </p:cNvSpPr>
          <p:nvPr>
            <p:ph type="dt" sz="half" idx="10"/>
          </p:nvPr>
        </p:nvSpPr>
        <p:spPr/>
        <p:txBody>
          <a:bodyPr/>
          <a:lstStyle>
            <a:lvl1pPr>
              <a:defRPr/>
            </a:lvl1pPr>
          </a:lstStyle>
          <a:p>
            <a:r>
              <a:rPr lang="en-US"/>
              <a:t>20XX</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8009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77D232C-20AD-4774-BA15-E69DF3933A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6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40" y="1734506"/>
            <a:ext cx="3359592" cy="4099959"/>
          </a:xfrm>
          <a:prstGeom prst="rect">
            <a:avLst/>
          </a:prstGeom>
        </p:spPr>
      </p:pic>
      <p:pic>
        <p:nvPicPr>
          <p:cNvPr id="21" name="Pictur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204" y="1734506"/>
            <a:ext cx="3359592" cy="4099959"/>
          </a:xfrm>
          <a:prstGeom prst="rect">
            <a:avLst/>
          </a:prstGeom>
        </p:spPr>
      </p:pic>
      <p:sp>
        <p:nvSpPr>
          <p:cNvPr id="3" name="Text Placeholder 2"/>
          <p:cNvSpPr>
            <a:spLocks noGrp="1"/>
          </p:cNvSpPr>
          <p:nvPr>
            <p:ph type="body" idx="1"/>
          </p:nvPr>
        </p:nvSpPr>
        <p:spPr>
          <a:xfrm>
            <a:off x="1001623" y="1855153"/>
            <a:ext cx="318294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01623" y="2702103"/>
            <a:ext cx="318294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95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95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2CB356B5-0EDC-4245-8878-C19DA25A30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1904" y="1734506"/>
            <a:ext cx="3359592" cy="4099959"/>
          </a:xfrm>
          <a:prstGeom prst="rect">
            <a:avLst/>
          </a:prstGeom>
        </p:spPr>
      </p:pic>
      <p:sp>
        <p:nvSpPr>
          <p:cNvPr id="13" name="Text Placeholder 4">
            <a:extLst>
              <a:ext uri="{FF2B5EF4-FFF2-40B4-BE49-F238E27FC236}">
                <a16:creationId xmlns:a16="http://schemas.microsoft.com/office/drawing/2014/main" id="{556C3DD2-AE94-4BA5-920E-A7EEE19296E8}"/>
              </a:ext>
            </a:extLst>
          </p:cNvPr>
          <p:cNvSpPr>
            <a:spLocks noGrp="1"/>
          </p:cNvSpPr>
          <p:nvPr>
            <p:ph type="body" sz="quarter" idx="13"/>
          </p:nvPr>
        </p:nvSpPr>
        <p:spPr>
          <a:xfrm>
            <a:off x="8035279" y="1855152"/>
            <a:ext cx="3192843"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04BCB055-753B-4006-BF3C-73FC5A3C25D9}"/>
              </a:ext>
            </a:extLst>
          </p:cNvPr>
          <p:cNvSpPr>
            <a:spLocks noGrp="1"/>
          </p:cNvSpPr>
          <p:nvPr>
            <p:ph sz="quarter" idx="14"/>
          </p:nvPr>
        </p:nvSpPr>
        <p:spPr>
          <a:xfrm>
            <a:off x="8035279" y="2702103"/>
            <a:ext cx="3192842"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Title 9">
            <a:extLst>
              <a:ext uri="{FF2B5EF4-FFF2-40B4-BE49-F238E27FC236}">
                <a16:creationId xmlns:a16="http://schemas.microsoft.com/office/drawing/2014/main" id="{ECB0F25A-A8E7-41F3-B58E-C52AE9D6DC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1621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a:t>20XX</a:t>
            </a:r>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dirty="0"/>
              <a:t>Sample footer text</a:t>
            </a:r>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170521828"/>
      </p:ext>
    </p:extLst>
  </p:cSld>
  <p:clrMap bg1="dk1" tx1="lt1" bg2="dk2" tx2="lt2" accent1="accent1" accent2="accent2" accent3="accent3" accent4="accent4" accent5="accent5" accent6="accent6" hlink="hlink" folHlink="folHlink"/>
  <p:sldLayoutIdLst>
    <p:sldLayoutId id="2147483682" r:id="rId1"/>
    <p:sldLayoutId id="2147483681" r:id="rId2"/>
    <p:sldLayoutId id="2147483679" r:id="rId3"/>
    <p:sldLayoutId id="2147483664" r:id="rId4"/>
    <p:sldLayoutId id="2147483660" r:id="rId5"/>
    <p:sldLayoutId id="2147483677" r:id="rId6"/>
    <p:sldLayoutId id="2147483678" r:id="rId7"/>
    <p:sldLayoutId id="2147483663" r:id="rId8"/>
    <p:sldLayoutId id="2147483676" r:id="rId9"/>
    <p:sldLayoutId id="2147483680" r:id="rId10"/>
    <p:sldLayoutId id="2147483659" r:id="rId11"/>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9.png"/><Relationship Id="rId7" Type="http://schemas.openxmlformats.org/officeDocument/2006/relationships/diagramColors" Target="../diagrams/colors2.xml"/><Relationship Id="rId2"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hyperlink" Target="https://github.com/ensemble-art/Dynamic-Logistic-Ensembles/tree/main" TargetMode="External"/><Relationship Id="rId4" Type="http://schemas.openxmlformats.org/officeDocument/2006/relationships/hyperlink" Target="https://arxiv.org/html/2411.18649v1#:~:text=The%20dynamic%20ensemble%20model%20is,models%20in%20a%20tree%20structu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22" name="Picture Placeholder 21" descr="A computer and a cup of coffee&#10;&#10;Description automatically generated">
            <a:extLst>
              <a:ext uri="{FF2B5EF4-FFF2-40B4-BE49-F238E27FC236}">
                <a16:creationId xmlns:a16="http://schemas.microsoft.com/office/drawing/2014/main" id="{E2888B94-BE50-4E48-8F75-1E8AAD5AFA95}"/>
              </a:ext>
            </a:extLst>
          </p:cNvPr>
          <p:cNvPicPr>
            <a:picLocks noGrp="1" noChangeAspect="1"/>
          </p:cNvPicPr>
          <p:nvPr>
            <p:ph type="pic" sz="quarter" idx="13"/>
          </p:nvPr>
        </p:nvPicPr>
        <p:blipFill rotWithShape="1">
          <a:blip r:embed="rId4">
            <a:alphaModFix/>
          </a:blip>
          <a:srcRect t="15730"/>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D221F0D2-C3E4-45CA-9D1A-64403639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Title 17">
            <a:extLst>
              <a:ext uri="{FF2B5EF4-FFF2-40B4-BE49-F238E27FC236}">
                <a16:creationId xmlns:a16="http://schemas.microsoft.com/office/drawing/2014/main" id="{7F1C1DC8-8566-416D-A699-06A29F45B578}"/>
              </a:ext>
            </a:extLst>
          </p:cNvPr>
          <p:cNvSpPr>
            <a:spLocks noGrp="1"/>
          </p:cNvSpPr>
          <p:nvPr>
            <p:ph type="ctrTitle"/>
          </p:nvPr>
        </p:nvSpPr>
        <p:spPr>
          <a:xfrm>
            <a:off x="1510831" y="1734506"/>
            <a:ext cx="9466309" cy="1986455"/>
          </a:xfrm>
        </p:spPr>
        <p:txBody>
          <a:bodyPr vert="horz" lIns="91440" tIns="45720" rIns="91440" bIns="45720" rtlCol="0" anchor="ctr">
            <a:normAutofit/>
          </a:bodyPr>
          <a:lstStyle/>
          <a:p>
            <a:pPr>
              <a:lnSpc>
                <a:spcPct val="90000"/>
              </a:lnSpc>
            </a:pPr>
            <a:r>
              <a:rPr lang="en-US" sz="3800" dirty="0"/>
              <a:t>Dynamic Logistic Ensembles with Recursive Probability and Automatic Subset Splitting for Enhanced Binary Classification</a:t>
            </a:r>
          </a:p>
        </p:txBody>
      </p:sp>
      <p:sp useBgFill="1">
        <p:nvSpPr>
          <p:cNvPr id="19" name="Subtitle 18">
            <a:extLst>
              <a:ext uri="{FF2B5EF4-FFF2-40B4-BE49-F238E27FC236}">
                <a16:creationId xmlns:a16="http://schemas.microsoft.com/office/drawing/2014/main" id="{B032DA7C-C3AD-4A99-8801-152FB4EE9B9E}"/>
              </a:ext>
            </a:extLst>
          </p:cNvPr>
          <p:cNvSpPr>
            <a:spLocks noGrp="1"/>
          </p:cNvSpPr>
          <p:nvPr>
            <p:ph type="subTitle" idx="1"/>
          </p:nvPr>
        </p:nvSpPr>
        <p:spPr>
          <a:xfrm>
            <a:off x="3280982" y="3720961"/>
            <a:ext cx="5630034" cy="725800"/>
          </a:xfrm>
        </p:spPr>
        <p:txBody>
          <a:bodyPr vert="horz" lIns="91440" tIns="45720" rIns="91440" bIns="45720" rtlCol="0" anchor="ctr">
            <a:normAutofit fontScale="92500" lnSpcReduction="20000"/>
          </a:bodyPr>
          <a:lstStyle/>
          <a:p>
            <a:r>
              <a:rPr lang="en-US" dirty="0">
                <a:solidFill>
                  <a:schemeClr val="tx1"/>
                </a:solidFill>
              </a:rPr>
              <a:t>Mohammad Zubair Khan</a:t>
            </a:r>
          </a:p>
          <a:p>
            <a:r>
              <a:rPr lang="en-US" dirty="0">
                <a:solidFill>
                  <a:schemeClr val="tx1"/>
                </a:solidFill>
              </a:rPr>
              <a:t>David Li</a:t>
            </a:r>
          </a:p>
        </p:txBody>
      </p:sp>
    </p:spTree>
    <p:extLst>
      <p:ext uri="{BB962C8B-B14F-4D97-AF65-F5344CB8AC3E}">
        <p14:creationId xmlns:p14="http://schemas.microsoft.com/office/powerpoint/2010/main" val="319640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table with numbers and symbols&#10;&#10;Description automatically generated">
            <a:extLst>
              <a:ext uri="{FF2B5EF4-FFF2-40B4-BE49-F238E27FC236}">
                <a16:creationId xmlns:a16="http://schemas.microsoft.com/office/drawing/2014/main" id="{DF926B5F-8170-460C-8CF0-9B2DFCAEF456}"/>
              </a:ext>
            </a:extLst>
          </p:cNvPr>
          <p:cNvPicPr>
            <a:picLocks noChangeAspect="1"/>
          </p:cNvPicPr>
          <p:nvPr/>
        </p:nvPicPr>
        <p:blipFill>
          <a:blip r:embed="rId2"/>
          <a:stretch>
            <a:fillRect/>
          </a:stretch>
        </p:blipFill>
        <p:spPr>
          <a:xfrm>
            <a:off x="1147828" y="3726831"/>
            <a:ext cx="10308375" cy="2788129"/>
          </a:xfrm>
          <a:prstGeom prst="rect">
            <a:avLst/>
          </a:prstGeom>
        </p:spPr>
      </p:pic>
      <p:pic>
        <p:nvPicPr>
          <p:cNvPr id="2" name="Picture 1">
            <a:extLst>
              <a:ext uri="{FF2B5EF4-FFF2-40B4-BE49-F238E27FC236}">
                <a16:creationId xmlns:a16="http://schemas.microsoft.com/office/drawing/2014/main" id="{41A3E710-15A2-5A17-5C04-30D2AD841156}"/>
              </a:ext>
            </a:extLst>
          </p:cNvPr>
          <p:cNvPicPr>
            <a:picLocks noChangeAspect="1"/>
          </p:cNvPicPr>
          <p:nvPr/>
        </p:nvPicPr>
        <p:blipFill>
          <a:blip r:embed="rId3"/>
          <a:stretch>
            <a:fillRect/>
          </a:stretch>
        </p:blipFill>
        <p:spPr>
          <a:xfrm>
            <a:off x="0" y="247321"/>
            <a:ext cx="12192000" cy="3180889"/>
          </a:xfrm>
          <a:prstGeom prst="rect">
            <a:avLst/>
          </a:prstGeom>
        </p:spPr>
      </p:pic>
    </p:spTree>
    <p:extLst>
      <p:ext uri="{BB962C8B-B14F-4D97-AF65-F5344CB8AC3E}">
        <p14:creationId xmlns:p14="http://schemas.microsoft.com/office/powerpoint/2010/main" val="2157009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08AA-2BB2-CF8C-6232-BEE82B50174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A7F50A9-93A9-32F3-1D94-E81B5CC72A0F}"/>
              </a:ext>
            </a:extLst>
          </p:cNvPr>
          <p:cNvPicPr>
            <a:picLocks noChangeAspect="1"/>
          </p:cNvPicPr>
          <p:nvPr/>
        </p:nvPicPr>
        <p:blipFill>
          <a:blip r:embed="rId2"/>
          <a:stretch>
            <a:fillRect/>
          </a:stretch>
        </p:blipFill>
        <p:spPr>
          <a:xfrm>
            <a:off x="0" y="369802"/>
            <a:ext cx="12192000" cy="6118395"/>
          </a:xfrm>
          <a:prstGeom prst="rect">
            <a:avLst/>
          </a:prstGeom>
        </p:spPr>
      </p:pic>
    </p:spTree>
    <p:extLst>
      <p:ext uri="{BB962C8B-B14F-4D97-AF65-F5344CB8AC3E}">
        <p14:creationId xmlns:p14="http://schemas.microsoft.com/office/powerpoint/2010/main" val="109571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633743" y="609599"/>
            <a:ext cx="3413156" cy="5273675"/>
          </a:xfrm>
        </p:spPr>
        <p:txBody>
          <a:bodyPr>
            <a:normAutofit/>
          </a:bodyPr>
          <a:lstStyle/>
          <a:p>
            <a:r>
              <a:rPr lang="en-US" dirty="0">
                <a:ea typeface="+mj-lt"/>
                <a:cs typeface="+mj-lt"/>
              </a:rPr>
              <a:t>Transforming Healthcare</a:t>
            </a:r>
            <a:endParaRPr lang="en-US" dirty="0"/>
          </a:p>
        </p:txBody>
      </p:sp>
      <p:pic>
        <p:nvPicPr>
          <p:cNvPr id="22" name="Picture 21">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10" name="Slide Number Placeholder 5">
            <a:extLst>
              <a:ext uri="{FF2B5EF4-FFF2-40B4-BE49-F238E27FC236}">
                <a16:creationId xmlns:a16="http://schemas.microsoft.com/office/drawing/2014/main" id="{20E07404-5FB1-43FA-83C1-904C50456260}"/>
              </a:ext>
            </a:extLst>
          </p:cNvPr>
          <p:cNvSpPr>
            <a:spLocks noGrp="1"/>
          </p:cNvSpPr>
          <p:nvPr>
            <p:ph type="sldNum" sz="quarter" idx="12"/>
          </p:nvPr>
        </p:nvSpPr>
        <p:spPr>
          <a:xfrm>
            <a:off x="10514011" y="6000749"/>
            <a:ext cx="753545" cy="365125"/>
          </a:xfrm>
        </p:spPr>
        <p:txBody>
          <a:bodyPr>
            <a:normAutofit/>
          </a:bodyPr>
          <a:lstStyle/>
          <a:p>
            <a:pPr>
              <a:spcAft>
                <a:spcPts val="600"/>
              </a:spcAft>
            </a:pPr>
            <a:fld id="{3A98EE3D-8CD1-4C3F-BD1C-C98C9596463C}" type="slidenum">
              <a:rPr lang="en-US" smtClean="0"/>
              <a:pPr>
                <a:spcAft>
                  <a:spcPts val="600"/>
                </a:spcAft>
              </a:pPr>
              <a:t>12</a:t>
            </a:fld>
            <a:endParaRPr lang="en-US"/>
          </a:p>
        </p:txBody>
      </p:sp>
      <p:graphicFrame>
        <p:nvGraphicFramePr>
          <p:cNvPr id="17" name="Content Placeholder 3" descr="Timeline Placeholder">
            <a:extLst>
              <a:ext uri="{FF2B5EF4-FFF2-40B4-BE49-F238E27FC236}">
                <a16:creationId xmlns:a16="http://schemas.microsoft.com/office/drawing/2014/main" id="{D7A0AD85-0236-4029-AF4F-A72F14CD8507}"/>
              </a:ext>
            </a:extLst>
          </p:cNvPr>
          <p:cNvGraphicFramePr>
            <a:graphicFrameLocks noGrp="1"/>
          </p:cNvGraphicFramePr>
          <p:nvPr>
            <p:ph idx="1"/>
            <p:extLst>
              <p:ext uri="{D42A27DB-BD31-4B8C-83A1-F6EECF244321}">
                <p14:modId xmlns:p14="http://schemas.microsoft.com/office/powerpoint/2010/main" val="1895050667"/>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418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633743" y="609599"/>
            <a:ext cx="3413156" cy="5273675"/>
          </a:xfrm>
        </p:spPr>
        <p:txBody>
          <a:bodyPr>
            <a:normAutofit/>
          </a:bodyPr>
          <a:lstStyle/>
          <a:p>
            <a:r>
              <a:rPr lang="en-US" dirty="0">
                <a:ea typeface="+mj-lt"/>
                <a:cs typeface="+mj-lt"/>
              </a:rPr>
              <a:t>Transforming Industry</a:t>
            </a:r>
            <a:endParaRPr lang="en-US" dirty="0"/>
          </a:p>
        </p:txBody>
      </p:sp>
      <p:pic>
        <p:nvPicPr>
          <p:cNvPr id="32" name="Picture 31">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10" name="Slide Number Placeholder 5">
            <a:extLst>
              <a:ext uri="{FF2B5EF4-FFF2-40B4-BE49-F238E27FC236}">
                <a16:creationId xmlns:a16="http://schemas.microsoft.com/office/drawing/2014/main" id="{20E07404-5FB1-43FA-83C1-904C50456260}"/>
              </a:ext>
            </a:extLst>
          </p:cNvPr>
          <p:cNvSpPr>
            <a:spLocks noGrp="1"/>
          </p:cNvSpPr>
          <p:nvPr>
            <p:ph type="sldNum" sz="quarter" idx="12"/>
          </p:nvPr>
        </p:nvSpPr>
        <p:spPr>
          <a:xfrm>
            <a:off x="10514011" y="6000749"/>
            <a:ext cx="753545" cy="365125"/>
          </a:xfrm>
        </p:spPr>
        <p:txBody>
          <a:bodyPr>
            <a:normAutofit/>
          </a:bodyPr>
          <a:lstStyle/>
          <a:p>
            <a:pPr>
              <a:spcAft>
                <a:spcPts val="600"/>
              </a:spcAft>
            </a:pPr>
            <a:fld id="{3A98EE3D-8CD1-4C3F-BD1C-C98C9596463C}" type="slidenum">
              <a:rPr lang="en-US" smtClean="0"/>
              <a:pPr>
                <a:spcAft>
                  <a:spcPts val="600"/>
                </a:spcAft>
              </a:pPr>
              <a:t>13</a:t>
            </a:fld>
            <a:endParaRPr lang="en-US"/>
          </a:p>
        </p:txBody>
      </p:sp>
      <p:graphicFrame>
        <p:nvGraphicFramePr>
          <p:cNvPr id="17" name="Content Placeholder 3" descr="Timeline Placeholder">
            <a:extLst>
              <a:ext uri="{FF2B5EF4-FFF2-40B4-BE49-F238E27FC236}">
                <a16:creationId xmlns:a16="http://schemas.microsoft.com/office/drawing/2014/main" id="{D7A0AD85-0236-4029-AF4F-A72F14CD8507}"/>
              </a:ext>
            </a:extLst>
          </p:cNvPr>
          <p:cNvGraphicFramePr>
            <a:graphicFrameLocks noGrp="1"/>
          </p:cNvGraphicFramePr>
          <p:nvPr>
            <p:ph idx="1"/>
            <p:extLst>
              <p:ext uri="{D42A27DB-BD31-4B8C-83A1-F6EECF244321}">
                <p14:modId xmlns:p14="http://schemas.microsoft.com/office/powerpoint/2010/main" val="3163067844"/>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45899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3B39-8E12-7BF7-A0C4-1DF39F526B96}"/>
              </a:ext>
            </a:extLst>
          </p:cNvPr>
          <p:cNvSpPr>
            <a:spLocks noGrp="1"/>
          </p:cNvSpPr>
          <p:nvPr>
            <p:ph type="title"/>
          </p:nvPr>
        </p:nvSpPr>
        <p:spPr>
          <a:xfrm>
            <a:off x="945917" y="-3848"/>
            <a:ext cx="10054253" cy="773385"/>
          </a:xfrm>
        </p:spPr>
        <p:txBody>
          <a:bodyPr>
            <a:normAutofit/>
          </a:bodyPr>
          <a:lstStyle/>
          <a:p>
            <a:r>
              <a:rPr lang="en-US" sz="4000"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rPr>
              <a:t>Why This Matters to Everyone?</a:t>
            </a:r>
            <a:endParaRPr lang="en-US" dirty="0"/>
          </a:p>
        </p:txBody>
      </p:sp>
      <p:pic>
        <p:nvPicPr>
          <p:cNvPr id="11" name="Picture Placeholder 10" descr="Free Vintage Globe Display Image | Download at StockCake">
            <a:extLst>
              <a:ext uri="{FF2B5EF4-FFF2-40B4-BE49-F238E27FC236}">
                <a16:creationId xmlns:a16="http://schemas.microsoft.com/office/drawing/2014/main" id="{D1DAF260-F53B-8FD1-5E84-F58CAE8FFE23}"/>
              </a:ext>
            </a:extLst>
          </p:cNvPr>
          <p:cNvPicPr>
            <a:picLocks noGrp="1" noChangeAspect="1"/>
          </p:cNvPicPr>
          <p:nvPr>
            <p:ph type="pic" sz="quarter" idx="12"/>
          </p:nvPr>
        </p:nvPicPr>
        <p:blipFill>
          <a:blip r:embed="rId2"/>
          <a:srcRect t="10076" b="10076"/>
          <a:stretch/>
        </p:blipFill>
        <p:spPr>
          <a:xfrm>
            <a:off x="974725" y="757238"/>
            <a:ext cx="3340100" cy="2667000"/>
          </a:xfrm>
        </p:spPr>
      </p:pic>
      <p:pic>
        <p:nvPicPr>
          <p:cNvPr id="12" name="Picture Placeholder 11" descr="Round Silver-colored Analog Stopwatch on Brown Wooden Panel · Free Stock  Photo">
            <a:extLst>
              <a:ext uri="{FF2B5EF4-FFF2-40B4-BE49-F238E27FC236}">
                <a16:creationId xmlns:a16="http://schemas.microsoft.com/office/drawing/2014/main" id="{3145FF8E-EFC0-5E46-414C-77FCC18F174D}"/>
              </a:ext>
            </a:extLst>
          </p:cNvPr>
          <p:cNvPicPr>
            <a:picLocks noGrp="1" noChangeAspect="1"/>
          </p:cNvPicPr>
          <p:nvPr>
            <p:ph type="pic" sz="quarter" idx="13"/>
          </p:nvPr>
        </p:nvPicPr>
        <p:blipFill>
          <a:blip r:embed="rId3"/>
          <a:srcRect l="14431" r="14431"/>
          <a:stretch/>
        </p:blipFill>
        <p:spPr>
          <a:xfrm>
            <a:off x="4316413" y="4141788"/>
            <a:ext cx="3349625" cy="2649537"/>
          </a:xfrm>
        </p:spPr>
      </p:pic>
      <p:sp>
        <p:nvSpPr>
          <p:cNvPr id="8" name="TextBox 7">
            <a:extLst>
              <a:ext uri="{FF2B5EF4-FFF2-40B4-BE49-F238E27FC236}">
                <a16:creationId xmlns:a16="http://schemas.microsoft.com/office/drawing/2014/main" id="{E19D430D-250D-9B85-9E9C-F14746103663}"/>
              </a:ext>
            </a:extLst>
          </p:cNvPr>
          <p:cNvSpPr txBox="1"/>
          <p:nvPr/>
        </p:nvSpPr>
        <p:spPr>
          <a:xfrm>
            <a:off x="984920" y="3422502"/>
            <a:ext cx="3336186" cy="3385542"/>
          </a:xfrm>
          <a:prstGeom prst="rect">
            <a:avLst/>
          </a:prstGeom>
          <a:solidFill>
            <a:schemeClr val="accent5">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DADADA"/>
                </a:solidFill>
                <a:latin typeface="calisto mt"/>
              </a:rPr>
              <a:t>Scaling Up</a:t>
            </a:r>
            <a:r>
              <a:rPr lang="en-US" sz="2800" dirty="0">
                <a:solidFill>
                  <a:srgbClr val="DADADA"/>
                </a:solidFill>
                <a:latin typeface="calisto mt"/>
              </a:rPr>
              <a:t>:</a:t>
            </a:r>
            <a:endParaRPr lang="en-US" sz="2800" dirty="0">
              <a:solidFill>
                <a:srgbClr val="FFFFFF"/>
              </a:solidFill>
              <a:latin typeface="Calisto MT"/>
            </a:endParaRPr>
          </a:p>
          <a:p>
            <a:endParaRPr lang="en-US" sz="2000" dirty="0">
              <a:solidFill>
                <a:srgbClr val="DADADA"/>
              </a:solidFill>
              <a:latin typeface="calisto mt"/>
            </a:endParaRPr>
          </a:p>
          <a:p>
            <a:r>
              <a:rPr lang="en-US" sz="2600" dirty="0">
                <a:solidFill>
                  <a:srgbClr val="DADADA"/>
                </a:solidFill>
                <a:latin typeface="calisto mt"/>
              </a:rPr>
              <a:t> </a:t>
            </a:r>
            <a:r>
              <a:rPr lang="en-US" sz="2700" dirty="0">
                <a:solidFill>
                  <a:srgbClr val="DADADA"/>
                </a:solidFill>
                <a:latin typeface="calisto mt"/>
              </a:rPr>
              <a:t>From a small clinic to a global bank, dynamic logistic ensembles can scale, making a real-world impact everywhere.</a:t>
            </a:r>
          </a:p>
        </p:txBody>
      </p:sp>
      <p:sp>
        <p:nvSpPr>
          <p:cNvPr id="9" name="TextBox 8">
            <a:extLst>
              <a:ext uri="{FF2B5EF4-FFF2-40B4-BE49-F238E27FC236}">
                <a16:creationId xmlns:a16="http://schemas.microsoft.com/office/drawing/2014/main" id="{CA9B0D67-B7A1-AF65-9382-0DD0CC874112}"/>
              </a:ext>
            </a:extLst>
          </p:cNvPr>
          <p:cNvSpPr txBox="1"/>
          <p:nvPr/>
        </p:nvSpPr>
        <p:spPr>
          <a:xfrm>
            <a:off x="4322915" y="775111"/>
            <a:ext cx="3349523" cy="3371152"/>
          </a:xfrm>
          <a:prstGeom prst="rect">
            <a:avLst/>
          </a:prstGeom>
          <a:solidFill>
            <a:schemeClr val="accent5">
              <a:lumMod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DADADA"/>
                </a:solidFill>
                <a:latin typeface="calisto mt"/>
              </a:rPr>
              <a:t>Faster Decisions</a:t>
            </a:r>
            <a:r>
              <a:rPr lang="en-US" sz="2800" dirty="0">
                <a:solidFill>
                  <a:srgbClr val="DADADA"/>
                </a:solidFill>
              </a:rPr>
              <a:t>: </a:t>
            </a:r>
            <a:endParaRPr lang="en-US" sz="2800" dirty="0">
              <a:solidFill>
                <a:srgbClr val="000000"/>
              </a:solidFill>
              <a:latin typeface="calisto mt"/>
            </a:endParaRPr>
          </a:p>
          <a:p>
            <a:r>
              <a:rPr lang="en-US" sz="2300" dirty="0">
                <a:solidFill>
                  <a:srgbClr val="DADADA"/>
                </a:solidFill>
                <a:latin typeface="calisto mt"/>
              </a:rPr>
              <a:t>Because it’s still logistic regression at its core, it’s quicker and more transparent than black-box models like complex neural networks—crucial when decisions need to be made fast.</a:t>
            </a:r>
            <a:r>
              <a:rPr lang="en-US" sz="2000" dirty="0">
                <a:solidFill>
                  <a:srgbClr val="DADADA"/>
                </a:solidFill>
                <a:latin typeface="calisto mt"/>
              </a:rPr>
              <a:t>  </a:t>
            </a:r>
            <a:endParaRPr lang="en-US" sz="2000" dirty="0">
              <a:solidFill>
                <a:srgbClr val="000000"/>
              </a:solidFill>
              <a:latin typeface="calisto mt"/>
            </a:endParaRPr>
          </a:p>
        </p:txBody>
      </p:sp>
      <p:sp>
        <p:nvSpPr>
          <p:cNvPr id="10" name="TextBox 9">
            <a:extLst>
              <a:ext uri="{FF2B5EF4-FFF2-40B4-BE49-F238E27FC236}">
                <a16:creationId xmlns:a16="http://schemas.microsoft.com/office/drawing/2014/main" id="{65A532EF-E73D-4E06-55DA-08D8E902C7A6}"/>
              </a:ext>
            </a:extLst>
          </p:cNvPr>
          <p:cNvSpPr txBox="1"/>
          <p:nvPr/>
        </p:nvSpPr>
        <p:spPr>
          <a:xfrm>
            <a:off x="7665883" y="3421627"/>
            <a:ext cx="3349523" cy="3371151"/>
          </a:xfrm>
          <a:prstGeom prst="rect">
            <a:avLst/>
          </a:prstGeom>
          <a:solidFill>
            <a:schemeClr val="accent5">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DADADA"/>
                </a:solidFill>
                <a:latin typeface="Calisto MT"/>
              </a:rPr>
              <a:t>Global Good</a:t>
            </a:r>
            <a:r>
              <a:rPr lang="en-US" sz="2800" dirty="0">
                <a:solidFill>
                  <a:srgbClr val="DADADA"/>
                </a:solidFill>
              </a:rPr>
              <a:t>: </a:t>
            </a:r>
            <a:endParaRPr lang="en-US" sz="2800" dirty="0">
              <a:solidFill>
                <a:srgbClr val="000000"/>
              </a:solidFill>
              <a:latin typeface="calisto mt"/>
            </a:endParaRPr>
          </a:p>
          <a:p>
            <a:r>
              <a:rPr lang="en-US" sz="2000" dirty="0">
                <a:solidFill>
                  <a:srgbClr val="DADADA"/>
                </a:solidFill>
                <a:latin typeface="calisto mt"/>
              </a:rPr>
              <a:t>Improving healthcare predictions can save lives. Enhancing fraud detection saves money. Together, these improvements add up, creating a massive ripple effect on well-being and economic stability worldwide  </a:t>
            </a:r>
            <a:endParaRPr lang="en-US" sz="2000" dirty="0">
              <a:solidFill>
                <a:srgbClr val="000000"/>
              </a:solidFill>
              <a:latin typeface="calisto mt"/>
            </a:endParaRPr>
          </a:p>
        </p:txBody>
      </p:sp>
      <p:pic>
        <p:nvPicPr>
          <p:cNvPr id="15" name="Picture 14" descr="Stacks of gold coins on rustic wooden table symbolizing savings and  investment | Premium AI-generated image">
            <a:extLst>
              <a:ext uri="{FF2B5EF4-FFF2-40B4-BE49-F238E27FC236}">
                <a16:creationId xmlns:a16="http://schemas.microsoft.com/office/drawing/2014/main" id="{C0DC32C6-79BA-0594-50EC-18FF51525658}"/>
              </a:ext>
            </a:extLst>
          </p:cNvPr>
          <p:cNvPicPr>
            <a:picLocks noChangeAspect="1"/>
          </p:cNvPicPr>
          <p:nvPr/>
        </p:nvPicPr>
        <p:blipFill>
          <a:blip r:embed="rId4"/>
          <a:stretch>
            <a:fillRect/>
          </a:stretch>
        </p:blipFill>
        <p:spPr>
          <a:xfrm>
            <a:off x="7665884" y="770104"/>
            <a:ext cx="3349523" cy="2646693"/>
          </a:xfrm>
          <a:prstGeom prst="rect">
            <a:avLst/>
          </a:prstGeom>
        </p:spPr>
      </p:pic>
    </p:spTree>
    <p:extLst>
      <p:ext uri="{BB962C8B-B14F-4D97-AF65-F5344CB8AC3E}">
        <p14:creationId xmlns:p14="http://schemas.microsoft.com/office/powerpoint/2010/main" val="356002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fade">
                                      <p:cBhvr>
                                        <p:cTn id="10" dur="500"/>
                                        <p:tgtEl>
                                          <p:spTgt spid="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fade">
                                      <p:cBhvr>
                                        <p:cTn id="26"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9" name="Picture Placeholder 8" descr="The History of Data Visualization: Origins &amp; Future | Yellowfin">
            <a:extLst>
              <a:ext uri="{FF2B5EF4-FFF2-40B4-BE49-F238E27FC236}">
                <a16:creationId xmlns:a16="http://schemas.microsoft.com/office/drawing/2014/main" id="{9411E03B-5F49-D78F-6427-1B53E602EAEC}"/>
              </a:ext>
            </a:extLst>
          </p:cNvPr>
          <p:cNvPicPr>
            <a:picLocks noGrp="1" noChangeAspect="1"/>
          </p:cNvPicPr>
          <p:nvPr>
            <p:ph type="pic" sz="quarter" idx="14"/>
          </p:nvPr>
        </p:nvPicPr>
        <p:blipFill>
          <a:blip r:embed="rId4">
            <a:alphaModFix amt="35000"/>
            <a:extLst>
              <a:ext uri="{BEBA8EAE-BF5A-486C-A8C5-ECC9F3942E4B}">
                <a14:imgProps xmlns:a14="http://schemas.microsoft.com/office/drawing/2010/main">
                  <a14:imgLayer r:embed="rId5">
                    <a14:imgEffect>
                      <a14:brightnessContrast bright="19000" contrast="-23000"/>
                    </a14:imgEffect>
                  </a14:imgLayer>
                </a14:imgProps>
              </a:ext>
            </a:extLst>
          </a:blip>
          <a:srcRect t="6279" b="9451"/>
          <a:stretch/>
        </p:blipFill>
        <p:spPr>
          <a:xfrm>
            <a:off x="20" y="10"/>
            <a:ext cx="12191980" cy="6857990"/>
          </a:xfrm>
          <a:prstGeom prst="rect">
            <a:avLst/>
          </a:prstGeom>
        </p:spPr>
      </p:pic>
      <p:sp>
        <p:nvSpPr>
          <p:cNvPr id="3" name="Subtitle 2" descr="Tag=AccentColor&#10;Flavor=Light&#10;Target=Text"/>
          <p:cNvSpPr>
            <a:spLocks noGrp="1"/>
          </p:cNvSpPr>
          <p:nvPr>
            <p:ph type="subTitle" idx="13"/>
          </p:nvPr>
        </p:nvSpPr>
        <p:spPr>
          <a:xfrm>
            <a:off x="1221105" y="1170126"/>
            <a:ext cx="10046451" cy="4704894"/>
          </a:xfrm>
          <a:solidFill>
            <a:schemeClr val="bg1"/>
          </a:solidFill>
        </p:spPr>
        <p:txBody>
          <a:bodyPr vert="horz" lIns="91440" tIns="45720" rIns="91440" bIns="45720" rtlCol="0" anchor="t">
            <a:noAutofit/>
          </a:bodyPr>
          <a:lstStyle/>
          <a:p>
            <a:pPr marL="0" algn="ctr">
              <a:lnSpc>
                <a:spcPct val="90000"/>
              </a:lnSpc>
            </a:pPr>
            <a:r>
              <a:rPr lang="en-US" sz="3600" dirty="0">
                <a:cs typeface="+mj-lt"/>
              </a:rPr>
              <a:t>The Future and Your Takeaway</a:t>
            </a:r>
            <a:endParaRPr lang="en-US" sz="3600" dirty="0">
              <a:solidFill>
                <a:schemeClr val="tx1"/>
              </a:solidFill>
            </a:endParaRPr>
          </a:p>
          <a:p>
            <a:pPr marL="342900" indent="-342900">
              <a:lnSpc>
                <a:spcPct val="90000"/>
              </a:lnSpc>
              <a:buFont typeface="Wingdings" charset="2"/>
              <a:buChar char="Ø"/>
            </a:pPr>
            <a:endParaRPr lang="en-US" sz="2400" dirty="0">
              <a:solidFill>
                <a:schemeClr val="tx1"/>
              </a:solidFill>
            </a:endParaRPr>
          </a:p>
          <a:p>
            <a:pPr marL="342900" indent="-342900">
              <a:buFont typeface="Wingdings" charset="2"/>
              <a:buChar char="Ø"/>
            </a:pPr>
            <a:r>
              <a:rPr lang="en-US" sz="2400" dirty="0">
                <a:solidFill>
                  <a:schemeClr val="tx1"/>
                </a:solidFill>
              </a:rPr>
              <a:t>Beyond Just a Tool: </a:t>
            </a:r>
            <a:r>
              <a:rPr lang="en-US" dirty="0">
                <a:solidFill>
                  <a:schemeClr val="tx1"/>
                </a:solidFill>
              </a:rPr>
              <a:t>This isn’t just another model; it’s a step forward in how we think about problem-solving with data.  </a:t>
            </a:r>
            <a:endPar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marL="342900" indent="-342900">
              <a:buFont typeface="Wingdings" charset="2"/>
              <a:buChar char="Ø"/>
            </a:pPr>
            <a:r>
              <a:rPr lang="en-US" dirty="0">
                <a:solidFill>
                  <a:schemeClr val="tx1"/>
                </a:solidFill>
              </a:rPr>
              <a:t>By focusing on one solid, familiar tool (logistic regression) and making it smarter, we unlock better decisions in medicine, finance, retail, and beyond—without losing the trust and clarity we need. </a:t>
            </a:r>
            <a:endPar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marL="342900" indent="-342900">
              <a:buFont typeface="Wingdings" charset="2"/>
              <a:buChar char="Ø"/>
            </a:pPr>
            <a:r>
              <a:rPr lang="en-US" sz="2400" dirty="0">
                <a:solidFill>
                  <a:schemeClr val="tx1"/>
                </a:solidFill>
              </a:rPr>
              <a:t>Next Steps</a:t>
            </a:r>
            <a:r>
              <a:rPr lang="en-US" dirty="0">
                <a:solidFill>
                  <a:schemeClr val="tx1"/>
                </a:solidFill>
              </a:rPr>
              <a:t>: Adopting dynamic logistic ensembles means investing in research, adapting infrastructure, and embracing this new generation of intelligent models. The payoff? More accurate predictions, better decisions, and improvements that resonate around the globe. </a:t>
            </a:r>
            <a:endPar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p:txBody>
      </p:sp>
      <p:sp>
        <p:nvSpPr>
          <p:cNvPr id="19" name="Slide Number Placeholder 5">
            <a:extLst>
              <a:ext uri="{FF2B5EF4-FFF2-40B4-BE49-F238E27FC236}">
                <a16:creationId xmlns:a16="http://schemas.microsoft.com/office/drawing/2014/main" id="{0F1BC668-CEDC-414E-9BE5-D2234A944056}"/>
              </a:ext>
            </a:extLst>
          </p:cNvPr>
          <p:cNvSpPr>
            <a:spLocks noGrp="1"/>
          </p:cNvSpPr>
          <p:nvPr>
            <p:ph type="sldNum" sz="quarter" idx="12"/>
          </p:nvPr>
        </p:nvSpPr>
        <p:spPr>
          <a:xfrm>
            <a:off x="10514011" y="6000749"/>
            <a:ext cx="753545"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15</a:t>
            </a:fld>
            <a:endParaRPr lang="en-US"/>
          </a:p>
        </p:txBody>
      </p:sp>
    </p:spTree>
    <p:extLst>
      <p:ext uri="{BB962C8B-B14F-4D97-AF65-F5344CB8AC3E}">
        <p14:creationId xmlns:p14="http://schemas.microsoft.com/office/powerpoint/2010/main" val="3831612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Slide Number Placeholder 5">
            <a:extLst>
              <a:ext uri="{FF2B5EF4-FFF2-40B4-BE49-F238E27FC236}">
                <a16:creationId xmlns:a16="http://schemas.microsoft.com/office/drawing/2014/main" id="{F40844C9-67FE-4E2E-AA09-6FF959A68FF0}"/>
              </a:ext>
            </a:extLst>
          </p:cNvPr>
          <p:cNvSpPr txBox="1">
            <a:spLocks/>
          </p:cNvSpPr>
          <p:nvPr/>
        </p:nvSpPr>
        <p:spPr>
          <a:xfrm>
            <a:off x="1370013" y="4790049"/>
            <a:ext cx="9440862" cy="1018534"/>
          </a:xfrm>
          <a:prstGeom prst="rect">
            <a:avLst/>
          </a:prstGeom>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lgn="ctr">
              <a:buNone/>
            </a:pPr>
            <a:endParaRPr lang="en-US" sz="2400" dirty="0">
              <a:solidFill>
                <a:schemeClr val="tx1"/>
              </a:solidFill>
            </a:endParaRPr>
          </a:p>
        </p:txBody>
      </p:sp>
      <p:sp useBgFill="1">
        <p:nvSpPr>
          <p:cNvPr id="53" name="Freeform: Shape 52">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370013" y="1251284"/>
            <a:ext cx="9440862" cy="2458545"/>
          </a:xfrm>
          <a:effectLst/>
        </p:spPr>
        <p:txBody>
          <a:bodyPr vert="horz" lIns="91440" tIns="45720" rIns="91440" bIns="45720" rtlCol="0" anchor="b">
            <a:normAutofit/>
          </a:bodyPr>
          <a:lstStyle/>
          <a:p>
            <a:pPr>
              <a:lnSpc>
                <a:spcPct val="90000"/>
              </a:lnSpc>
            </a:pPr>
            <a:r>
              <a:rPr lang="en-US" sz="2000" dirty="0">
                <a:cs typeface="+mj-lt"/>
              </a:rPr>
              <a:t>“What would the world look like if every prediction we made—from diagnosing a patient to approving a loan—was just that bit clearer, smarter, and more trustworthy?”</a:t>
            </a:r>
            <a:endParaRPr lang="en-US" sz="2000" dirty="0"/>
          </a:p>
        </p:txBody>
      </p:sp>
    </p:spTree>
    <p:extLst>
      <p:ext uri="{BB962C8B-B14F-4D97-AF65-F5344CB8AC3E}">
        <p14:creationId xmlns:p14="http://schemas.microsoft.com/office/powerpoint/2010/main" val="171650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 name="Title 1"/>
          <p:cNvSpPr>
            <a:spLocks noGrp="1"/>
          </p:cNvSpPr>
          <p:nvPr>
            <p:ph type="ctrTitle"/>
          </p:nvPr>
        </p:nvSpPr>
        <p:spPr>
          <a:xfrm>
            <a:off x="834013" y="1115568"/>
            <a:ext cx="3487616" cy="4626864"/>
          </a:xfrm>
        </p:spPr>
        <p:txBody>
          <a:bodyPr vert="horz" lIns="91440" tIns="45720" rIns="91440" bIns="45720" rtlCol="0" anchor="ctr">
            <a:normAutofit/>
          </a:bodyPr>
          <a:lstStyle/>
          <a:p>
            <a:r>
              <a:rPr lang="en-US" sz="3600"/>
              <a:t>Thank you</a:t>
            </a:r>
          </a:p>
        </p:txBody>
      </p:sp>
      <p:cxnSp>
        <p:nvCxnSpPr>
          <p:cNvPr id="15" name="Straight Connector 14">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 name="Subtitle 2" descr="Tag=AccentColor&#10;Flavor=Light&#10;Target=Text"/>
          <p:cNvSpPr>
            <a:spLocks noGrp="1"/>
          </p:cNvSpPr>
          <p:nvPr>
            <p:ph type="subTitle" idx="1"/>
          </p:nvPr>
        </p:nvSpPr>
        <p:spPr>
          <a:xfrm>
            <a:off x="5105398" y="1115568"/>
            <a:ext cx="6245352" cy="4626864"/>
          </a:xfrm>
        </p:spPr>
        <p:txBody>
          <a:bodyPr vert="horz" lIns="91440" tIns="45720" rIns="91440" bIns="45720" rtlCol="0" anchor="ctr">
            <a:normAutofit/>
          </a:bodyPr>
          <a:lstStyle/>
          <a:p>
            <a:pPr indent="-305435"/>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Paper Link:</a:t>
            </a:r>
            <a:endParaRPr lang="en-US" dirty="0">
              <a:ln>
                <a:solidFill>
                  <a:prstClr val="black">
                    <a:lumMod val="75000"/>
                    <a:lumOff val="25000"/>
                    <a:alpha val="10000"/>
                  </a:prstClr>
                </a:solidFill>
              </a:ln>
              <a:solidFill>
                <a:srgbClr val="FFFFFF"/>
              </a:solidFill>
              <a:effectLst>
                <a:outerShdw blurRad="9525" dist="25400" dir="14640000" algn="tl" rotWithShape="0">
                  <a:prstClr val="black">
                    <a:alpha val="30000"/>
                  </a:prstClr>
                </a:outerShdw>
              </a:effectLst>
              <a:hlinkClick r:id="rId4">
                <a:extLst>
                  <a:ext uri="{A12FA001-AC4F-418D-AE19-62706E023703}">
                    <ahyp:hlinkClr xmlns:ahyp="http://schemas.microsoft.com/office/drawing/2018/hyperlinkcolor" val="tx"/>
                  </a:ext>
                </a:extLst>
              </a:hlinkClick>
            </a:endParaRPr>
          </a:p>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hlinkClick r:id="rId4">
                  <a:extLst>
                    <a:ext uri="{A12FA001-AC4F-418D-AE19-62706E023703}">
                      <ahyp:hlinkClr xmlns:ahyp="http://schemas.microsoft.com/office/drawing/2018/hyperlinkcolor" val="tx"/>
                    </a:ext>
                  </a:extLst>
                </a:hlinkClick>
              </a:rPr>
              <a:t>https://arxiv.org/html/2411.18649v1#:~:text=The%20dynamic%20ensemble%20model%20is,models%20in%20a%20tree%20structure.</a:t>
            </a:r>
            <a:endPar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hlinkClick r:id="" action="ppaction://noaction">
                <a:extLst>
                  <a:ext uri="{A12FA001-AC4F-418D-AE19-62706E023703}">
                    <ahyp:hlinkClr xmlns:ahyp="http://schemas.microsoft.com/office/drawing/2018/hyperlinkcolor" val="tx"/>
                  </a:ext>
                </a:extLst>
              </a:hlinkClick>
            </a:endParaRP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Github</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Link:</a:t>
            </a:r>
            <a:endParaRPr lang="en-US" dirty="0"/>
          </a:p>
          <a:p>
            <a:pPr marL="37465" indent="0">
              <a:buNone/>
            </a:pPr>
            <a:r>
              <a:rPr lang="en-US" sz="18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Times New Roman"/>
                <a:cs typeface="Times New Roman"/>
                <a:hlinkClick r:id="rId5">
                  <a:extLst>
                    <a:ext uri="{A12FA001-AC4F-418D-AE19-62706E023703}">
                      <ahyp:hlinkClr xmlns:ahyp="http://schemas.microsoft.com/office/drawing/2018/hyperlinkcolor" val="tx"/>
                    </a:ext>
                  </a:extLst>
                </a:hlinkClick>
              </a:rPr>
              <a:t>https://github.com/ensemble-art/Dynamic-Logistic-Ensembles/tree/main</a:t>
            </a:r>
            <a:endParaRPr lang="en-US" sz="18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hlinkClick r:id="rId5">
                <a:extLst>
                  <a:ext uri="{A12FA001-AC4F-418D-AE19-62706E023703}">
                    <ahyp:hlinkClr xmlns:ahyp="http://schemas.microsoft.com/office/drawing/2018/hyperlinkcolor" val="tx"/>
                  </a:ext>
                </a:extLst>
              </a:hlinkClick>
            </a:endParaRP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8" name="Slide Number Placeholder 5">
            <a:extLst>
              <a:ext uri="{FF2B5EF4-FFF2-40B4-BE49-F238E27FC236}">
                <a16:creationId xmlns:a16="http://schemas.microsoft.com/office/drawing/2014/main" id="{A3976785-1E20-4209-911D-22069764DCD4}"/>
              </a:ext>
            </a:extLst>
          </p:cNvPr>
          <p:cNvSpPr>
            <a:spLocks noGrp="1"/>
          </p:cNvSpPr>
          <p:nvPr>
            <p:ph type="sldNum" sz="quarter" idx="12"/>
          </p:nvPr>
        </p:nvSpPr>
        <p:spPr>
          <a:xfrm>
            <a:off x="10514011" y="6000749"/>
            <a:ext cx="753545" cy="365125"/>
          </a:xfrm>
        </p:spPr>
        <p:txBody>
          <a:bodyPr vert="horz" lIns="91440" tIns="45720" rIns="91440" bIns="45720" rtlCol="0" anchor="ctr">
            <a:normAutofit/>
          </a:bodyPr>
          <a:lstStyle/>
          <a:p>
            <a:pPr>
              <a:spcAft>
                <a:spcPts val="600"/>
              </a:spcAft>
            </a:pPr>
            <a:fld id="{3A98EE3D-8CD1-4C3F-BD1C-C98C9596463C}" type="slidenum">
              <a:rPr lang="en-US" smtClean="0"/>
              <a:pPr>
                <a:spcAft>
                  <a:spcPts val="600"/>
                </a:spcAft>
              </a:pPr>
              <a:t>17</a:t>
            </a:fld>
            <a:endParaRPr lang="en-US"/>
          </a:p>
        </p:txBody>
      </p:sp>
    </p:spTree>
    <p:extLst>
      <p:ext uri="{BB962C8B-B14F-4D97-AF65-F5344CB8AC3E}">
        <p14:creationId xmlns:p14="http://schemas.microsoft.com/office/powerpoint/2010/main" val="4268509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descr="A person writing on a chalkboard&#10;&#10;Description automatically generated">
            <a:extLst>
              <a:ext uri="{FF2B5EF4-FFF2-40B4-BE49-F238E27FC236}">
                <a16:creationId xmlns:a16="http://schemas.microsoft.com/office/drawing/2014/main" id="{009FC998-2B4E-EDD8-3043-8D107E03AD8E}"/>
              </a:ext>
            </a:extLst>
          </p:cNvPr>
          <p:cNvPicPr>
            <a:picLocks noGrp="1" noChangeAspect="1"/>
          </p:cNvPicPr>
          <p:nvPr>
            <p:ph type="pic" sz="quarter" idx="13"/>
          </p:nvPr>
        </p:nvPicPr>
        <p:blipFill>
          <a:blip r:embed="rId3">
            <a:alphaModFix amt="25000"/>
          </a:blip>
          <a:srcRect r="10709"/>
          <a:stretch/>
        </p:blipFill>
        <p:spPr>
          <a:xfrm>
            <a:off x="20" y="10"/>
            <a:ext cx="6092932" cy="6857990"/>
          </a:xfrm>
          <a:prstGeom prst="rect">
            <a:avLst/>
          </a:prstGeom>
        </p:spPr>
      </p:pic>
      <p:pic>
        <p:nvPicPr>
          <p:cNvPr id="12" name="Picture Placeholder 11" descr="A microscope on a table&#10;&#10;Description automatically generated">
            <a:extLst>
              <a:ext uri="{FF2B5EF4-FFF2-40B4-BE49-F238E27FC236}">
                <a16:creationId xmlns:a16="http://schemas.microsoft.com/office/drawing/2014/main" id="{FF74D297-AB9A-ABD2-C4A7-FFA7FE009969}"/>
              </a:ext>
            </a:extLst>
          </p:cNvPr>
          <p:cNvPicPr>
            <a:picLocks noGrp="1" noChangeAspect="1"/>
          </p:cNvPicPr>
          <p:nvPr>
            <p:ph type="pic" sz="quarter" idx="15"/>
          </p:nvPr>
        </p:nvPicPr>
        <p:blipFill>
          <a:blip r:embed="rId4">
            <a:alphaModFix amt="25000"/>
          </a:blip>
          <a:srcRect t="14887" b="14887"/>
          <a:stretch/>
        </p:blipFill>
        <p:spPr>
          <a:xfrm>
            <a:off x="6092952" y="0"/>
            <a:ext cx="6099048" cy="6858000"/>
          </a:xfrm>
          <a:prstGeom prst="rect">
            <a:avLst/>
          </a:prstGeom>
        </p:spPr>
      </p:pic>
      <p:sp>
        <p:nvSpPr>
          <p:cNvPr id="70" name="Title 69">
            <a:extLst>
              <a:ext uri="{FF2B5EF4-FFF2-40B4-BE49-F238E27FC236}">
                <a16:creationId xmlns:a16="http://schemas.microsoft.com/office/drawing/2014/main" id="{AD0FAE4B-37EE-4B93-881F-3DB9A2B03F5C}"/>
              </a:ext>
            </a:extLst>
          </p:cNvPr>
          <p:cNvSpPr>
            <a:spLocks noGrp="1"/>
          </p:cNvSpPr>
          <p:nvPr>
            <p:ph type="title"/>
          </p:nvPr>
        </p:nvSpPr>
        <p:spPr>
          <a:xfrm>
            <a:off x="913795" y="609600"/>
            <a:ext cx="10353762" cy="1257300"/>
          </a:xfrm>
        </p:spPr>
        <p:txBody>
          <a:bodyPr vert="horz" lIns="91440" tIns="45720" rIns="91440" bIns="45720" rtlCol="0" anchor="ctr">
            <a:normAutofit/>
          </a:bodyPr>
          <a:lstStyle/>
          <a:p>
            <a:pPr algn="ctr">
              <a:spcBef>
                <a:spcPct val="0"/>
              </a:spcBef>
            </a:pPr>
            <a:r>
              <a:rPr lang="en-US" dirty="0"/>
              <a:t>Agenda</a:t>
            </a:r>
            <a:endParaRPr lang="en-US"/>
          </a:p>
        </p:txBody>
      </p:sp>
      <p:sp>
        <p:nvSpPr>
          <p:cNvPr id="27" name="Text Placeholder 26">
            <a:extLst>
              <a:ext uri="{FF2B5EF4-FFF2-40B4-BE49-F238E27FC236}">
                <a16:creationId xmlns:a16="http://schemas.microsoft.com/office/drawing/2014/main" id="{8777AD14-B633-4803-B2EF-CF2A208D1E2A}"/>
              </a:ext>
            </a:extLst>
          </p:cNvPr>
          <p:cNvSpPr>
            <a:spLocks noGrp="1"/>
          </p:cNvSpPr>
          <p:nvPr>
            <p:ph type="body" sz="quarter" idx="17"/>
          </p:nvPr>
        </p:nvSpPr>
        <p:spPr>
          <a:xfrm>
            <a:off x="3821656" y="2076450"/>
            <a:ext cx="7069280" cy="3714749"/>
          </a:xfrm>
        </p:spPr>
        <p:txBody>
          <a:bodyPr vert="horz" lIns="91440" tIns="45720" rIns="91440" bIns="45720" rtlCol="0" anchor="ctr">
            <a:normAutofit/>
          </a:bodyPr>
          <a:lstStyle/>
          <a:p>
            <a:pPr indent="-305435"/>
            <a:r>
              <a:rPr lang="en-US" dirty="0"/>
              <a:t>Challenge in Predictive Analytics</a:t>
            </a:r>
          </a:p>
          <a:p>
            <a:pPr indent="-305435"/>
            <a:r>
              <a:rPr lang="en-US" dirty="0"/>
              <a:t>Dynamic Logistic Ensembles</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dirty="0"/>
              <a:t>Applications in Healthcare and Industry</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dirty="0"/>
              <a:t>Why It Matters Globally</a:t>
            </a:r>
          </a:p>
          <a:p>
            <a:pPr indent="-305435"/>
            <a:r>
              <a:rPr lang="en-US" dirty="0"/>
              <a:t>Future Directions and Takeaways</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9" name="Slide Number Placeholder 5">
            <a:extLst>
              <a:ext uri="{FF2B5EF4-FFF2-40B4-BE49-F238E27FC236}">
                <a16:creationId xmlns:a16="http://schemas.microsoft.com/office/drawing/2014/main" id="{3B346791-1682-49BA-8758-84E6A10FB23F}"/>
              </a:ext>
            </a:extLst>
          </p:cNvPr>
          <p:cNvSpPr>
            <a:spLocks noGrp="1"/>
          </p:cNvSpPr>
          <p:nvPr>
            <p:ph type="sldNum" sz="quarter" idx="12"/>
          </p:nvPr>
        </p:nvSpPr>
        <p:spPr>
          <a:xfrm>
            <a:off x="10514011" y="6000749"/>
            <a:ext cx="753545" cy="365125"/>
          </a:xfrm>
        </p:spPr>
        <p:txBody>
          <a:bodyPr vert="horz" lIns="91440" tIns="45720" rIns="91440" bIns="45720" rtlCol="0" anchor="ctr">
            <a:normAutofit/>
          </a:bodyPr>
          <a:lstStyle/>
          <a:p>
            <a:pPr>
              <a:spcAft>
                <a:spcPts val="600"/>
              </a:spcAft>
            </a:pPr>
            <a:fld id="{3A98EE3D-8CD1-4C3F-BD1C-C98C9596463C}" type="slidenum">
              <a:rPr lang="en-US"/>
              <a:pPr>
                <a:spcAft>
                  <a:spcPts val="600"/>
                </a:spcAft>
              </a:pPr>
              <a:t>2</a:t>
            </a:fld>
            <a:endParaRPr lang="en-US"/>
          </a:p>
        </p:txBody>
      </p:sp>
    </p:spTree>
    <p:extLst>
      <p:ext uri="{BB962C8B-B14F-4D97-AF65-F5344CB8AC3E}">
        <p14:creationId xmlns:p14="http://schemas.microsoft.com/office/powerpoint/2010/main" val="255889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3956" y="996894"/>
            <a:ext cx="5793448" cy="494470"/>
          </a:xfrm>
        </p:spPr>
        <p:txBody>
          <a:bodyPr>
            <a:normAutofit fontScale="90000"/>
          </a:bodyPr>
          <a:lstStyle/>
          <a:p>
            <a:r>
              <a:rPr lang="en-US" dirty="0">
                <a:ea typeface="+mj-lt"/>
                <a:cs typeface="+mj-lt"/>
              </a:rPr>
              <a:t>The Challenge in Predictive Analytics</a:t>
            </a:r>
            <a:endParaRPr lang="en-US" dirty="0"/>
          </a:p>
        </p:txBody>
      </p:sp>
      <p:sp>
        <p:nvSpPr>
          <p:cNvPr id="3" name="Subtitle 2" descr="Tag=AccentColor&#10;Flavor=Light&#10;Target=Text"/>
          <p:cNvSpPr>
            <a:spLocks noGrp="1"/>
          </p:cNvSpPr>
          <p:nvPr>
            <p:ph type="subTitle" idx="1"/>
          </p:nvPr>
        </p:nvSpPr>
        <p:spPr>
          <a:xfrm>
            <a:off x="265658" y="1872419"/>
            <a:ext cx="5581331" cy="5126701"/>
          </a:xfrm>
        </p:spPr>
        <p:txBody>
          <a:bodyPr>
            <a:normAutofit/>
          </a:bodyPr>
          <a:lstStyle/>
          <a:p>
            <a:pPr marL="342900" indent="-342900" algn="l">
              <a:buFont typeface="Wingdings" charset="2"/>
              <a:buChar char="Ø"/>
            </a:pPr>
            <a:r>
              <a:rPr lang="en-US" b="1" dirty="0">
                <a:ea typeface="+mn-lt"/>
                <a:cs typeface="+mn-lt"/>
              </a:rPr>
              <a:t>The Problem:</a:t>
            </a:r>
            <a:r>
              <a:rPr lang="en-US" dirty="0">
                <a:ea typeface="+mn-lt"/>
                <a:cs typeface="+mn-lt"/>
              </a:rPr>
              <a:t> Traditional logistic regression is a classic tool for predicting yes/no outcomes (e.g., disease vs. no disease, fraud vs. no fraud). It’s widely used because it’s simple and understandable.  </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42900" indent="-342900" algn="l">
              <a:buFont typeface="Wingdings" charset="2"/>
              <a:buChar char="Ø"/>
            </a:pPr>
            <a:r>
              <a:rPr lang="en-US" b="1" dirty="0">
                <a:ea typeface="+mn-lt"/>
                <a:cs typeface="+mn-lt"/>
              </a:rPr>
              <a:t>The Limitation:</a:t>
            </a:r>
            <a:r>
              <a:rPr lang="en-US" dirty="0">
                <a:ea typeface="+mn-lt"/>
                <a:cs typeface="+mn-lt"/>
              </a:rPr>
              <a:t> As data grows more complex, with hidden patterns or subtle differences between groups, traditional models struggle. They can’t easily capture these internal structures, leading to less accurate predictions.  </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42900" indent="-342900" algn="l">
              <a:buFont typeface="Wingdings" charset="2"/>
              <a:buChar char="Ø"/>
            </a:pPr>
            <a:r>
              <a:rPr lang="en-US" b="1" dirty="0">
                <a:ea typeface="+mn-lt"/>
                <a:cs typeface="+mn-lt"/>
              </a:rPr>
              <a:t>The Opportunity</a:t>
            </a:r>
            <a:r>
              <a:rPr lang="en-US" dirty="0">
                <a:ea typeface="+mn-lt"/>
                <a:cs typeface="+mn-lt"/>
              </a:rPr>
              <a:t>: We need a smarter approach—one that can handle complexity while staying clear and trustworthy.</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p:txBody>
      </p:sp>
      <p:sp>
        <p:nvSpPr>
          <p:cNvPr id="18" name="Slide Number Placeholder 5">
            <a:extLst>
              <a:ext uri="{FF2B5EF4-FFF2-40B4-BE49-F238E27FC236}">
                <a16:creationId xmlns:a16="http://schemas.microsoft.com/office/drawing/2014/main" id="{1ED457A1-2E40-4C44-A232-BAF8CDEB0077}"/>
              </a:ext>
            </a:extLst>
          </p:cNvPr>
          <p:cNvSpPr>
            <a:spLocks noGrp="1"/>
          </p:cNvSpPr>
          <p:nvPr>
            <p:ph type="sldNum" sz="quarter" idx="12"/>
          </p:nvPr>
        </p:nvSpPr>
        <p:spPr>
          <a:xfrm>
            <a:off x="10514011" y="6000749"/>
            <a:ext cx="753545" cy="365125"/>
          </a:xfrm>
        </p:spPr>
        <p:txBody>
          <a:bodyPr/>
          <a:lstStyle/>
          <a:p>
            <a:fld id="{3A98EE3D-8CD1-4C3F-BD1C-C98C9596463C}" type="slidenum">
              <a:rPr lang="en-US" smtClean="0"/>
              <a:pPr/>
              <a:t>3</a:t>
            </a:fld>
            <a:endParaRPr lang="en-US" dirty="0"/>
          </a:p>
        </p:txBody>
      </p:sp>
      <p:graphicFrame>
        <p:nvGraphicFramePr>
          <p:cNvPr id="8" name="Table 7">
            <a:extLst>
              <a:ext uri="{FF2B5EF4-FFF2-40B4-BE49-F238E27FC236}">
                <a16:creationId xmlns:a16="http://schemas.microsoft.com/office/drawing/2014/main" id="{AC384F28-47C6-CDB7-C35D-0C74B5D6AE34}"/>
              </a:ext>
            </a:extLst>
          </p:cNvPr>
          <p:cNvGraphicFramePr>
            <a:graphicFrameLocks noGrp="1"/>
          </p:cNvGraphicFramePr>
          <p:nvPr>
            <p:extLst>
              <p:ext uri="{D42A27DB-BD31-4B8C-83A1-F6EECF244321}">
                <p14:modId xmlns:p14="http://schemas.microsoft.com/office/powerpoint/2010/main" val="4129863077"/>
              </p:ext>
            </p:extLst>
          </p:nvPr>
        </p:nvGraphicFramePr>
        <p:xfrm>
          <a:off x="6052206" y="26275"/>
          <a:ext cx="6106081" cy="6818521"/>
        </p:xfrm>
        <a:graphic>
          <a:graphicData uri="http://schemas.openxmlformats.org/drawingml/2006/table">
            <a:tbl>
              <a:tblPr firstRow="1" bandRow="1">
                <a:tableStyleId>{35758FB7-9AC5-4552-8A53-C91805E547FA}</a:tableStyleId>
              </a:tblPr>
              <a:tblGrid>
                <a:gridCol w="2939966">
                  <a:extLst>
                    <a:ext uri="{9D8B030D-6E8A-4147-A177-3AD203B41FA5}">
                      <a16:colId xmlns:a16="http://schemas.microsoft.com/office/drawing/2014/main" val="2225742225"/>
                    </a:ext>
                  </a:extLst>
                </a:gridCol>
                <a:gridCol w="1872029">
                  <a:extLst>
                    <a:ext uri="{9D8B030D-6E8A-4147-A177-3AD203B41FA5}">
                      <a16:colId xmlns:a16="http://schemas.microsoft.com/office/drawing/2014/main" val="1266145833"/>
                    </a:ext>
                  </a:extLst>
                </a:gridCol>
                <a:gridCol w="1294086">
                  <a:extLst>
                    <a:ext uri="{9D8B030D-6E8A-4147-A177-3AD203B41FA5}">
                      <a16:colId xmlns:a16="http://schemas.microsoft.com/office/drawing/2014/main" val="3909016818"/>
                    </a:ext>
                  </a:extLst>
                </a:gridCol>
              </a:tblGrid>
              <a:tr h="962769">
                <a:tc>
                  <a:txBody>
                    <a:bodyPr/>
                    <a:lstStyle/>
                    <a:p>
                      <a:pPr marL="0" algn="ctr" rtl="0" eaLnBrk="1" fontAlgn="ctr" latinLnBrk="0" hangingPunct="1"/>
                      <a:r>
                        <a:rPr lang="en-IN" sz="1800" kern="1200" spc="30" dirty="0">
                          <a:solidFill>
                            <a:srgbClr val="FFFFFF"/>
                          </a:solidFill>
                          <a:effectLst/>
                        </a:rPr>
                        <a:t>Ensemble Method</a:t>
                      </a:r>
                      <a:endParaRPr lang="en-IN" sz="1800">
                        <a:effectLst/>
                      </a:endParaRPr>
                    </a:p>
                  </a:txBody>
                  <a:tcPr marL="0" marR="0" marT="0" marB="0" anchor="ctr"/>
                </a:tc>
                <a:tc>
                  <a:txBody>
                    <a:bodyPr/>
                    <a:lstStyle/>
                    <a:p>
                      <a:pPr marL="0" algn="ctr" rtl="0" eaLnBrk="1" fontAlgn="ctr" latinLnBrk="0" hangingPunct="1"/>
                      <a:r>
                        <a:rPr lang="en-IN" sz="1800" kern="1200" spc="30" dirty="0">
                          <a:solidFill>
                            <a:srgbClr val="FFFFFF"/>
                          </a:solidFill>
                          <a:effectLst/>
                        </a:rPr>
                        <a:t>Interpretability</a:t>
                      </a:r>
                      <a:endParaRPr lang="en-IN" sz="1800" dirty="0">
                        <a:effectLst/>
                      </a:endParaRPr>
                    </a:p>
                  </a:txBody>
                  <a:tcPr marL="0" marR="0" marT="0" marB="0" anchor="ctr"/>
                </a:tc>
                <a:tc>
                  <a:txBody>
                    <a:bodyPr/>
                    <a:lstStyle/>
                    <a:p>
                      <a:pPr marL="0" algn="ctr" rtl="0" eaLnBrk="1" fontAlgn="ctr" latinLnBrk="0" hangingPunct="1"/>
                      <a:r>
                        <a:rPr lang="en-IN" sz="1800" kern="1200" spc="30" dirty="0">
                          <a:solidFill>
                            <a:srgbClr val="FFFFFF"/>
                          </a:solidFill>
                          <a:effectLst/>
                        </a:rPr>
                        <a:t>Complexity</a:t>
                      </a:r>
                      <a:endParaRPr lang="en-IN" sz="1800">
                        <a:effectLst/>
                      </a:endParaRPr>
                    </a:p>
                  </a:txBody>
                  <a:tcPr marL="0" marR="0" marT="0" marB="0" anchor="ctr"/>
                </a:tc>
                <a:extLst>
                  <a:ext uri="{0D108BD9-81ED-4DB2-BD59-A6C34878D82A}">
                    <a16:rowId xmlns:a16="http://schemas.microsoft.com/office/drawing/2014/main" val="2770714217"/>
                  </a:ext>
                </a:extLst>
              </a:tr>
              <a:tr h="712186">
                <a:tc>
                  <a:txBody>
                    <a:bodyPr/>
                    <a:lstStyle/>
                    <a:p>
                      <a:pPr marL="0" algn="l" rtl="0" eaLnBrk="1" fontAlgn="ctr" latinLnBrk="0" hangingPunct="1"/>
                      <a:r>
                        <a:rPr lang="en-IN" sz="1400" kern="1200" spc="0" dirty="0">
                          <a:solidFill>
                            <a:srgbClr val="FFFFFF"/>
                          </a:solidFill>
                          <a:effectLst/>
                        </a:rPr>
                        <a:t>    Single Logistic Regression</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High</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Low</a:t>
                      </a:r>
                      <a:endParaRPr lang="en-IN" dirty="0">
                        <a:effectLst/>
                      </a:endParaRPr>
                    </a:p>
                  </a:txBody>
                  <a:tcPr marL="0" marR="0" marT="0" marB="0" anchor="ctr"/>
                </a:tc>
                <a:extLst>
                  <a:ext uri="{0D108BD9-81ED-4DB2-BD59-A6C34878D82A}">
                    <a16:rowId xmlns:a16="http://schemas.microsoft.com/office/drawing/2014/main" val="2413156938"/>
                  </a:ext>
                </a:extLst>
              </a:tr>
              <a:tr h="817695">
                <a:tc>
                  <a:txBody>
                    <a:bodyPr/>
                    <a:lstStyle/>
                    <a:p>
                      <a:pPr marL="0" algn="l" rtl="0" eaLnBrk="1" fontAlgn="ctr" latinLnBrk="0" hangingPunct="1"/>
                      <a:r>
                        <a:rPr lang="en-IN" sz="1400" kern="1200" spc="0" dirty="0">
                          <a:solidFill>
                            <a:srgbClr val="FFFFFF"/>
                          </a:solidFill>
                          <a:effectLst/>
                        </a:rPr>
                        <a:t>    Bagging (Bootstrap Aggregating)</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Medium</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Medium</a:t>
                      </a:r>
                      <a:endParaRPr lang="en-IN" dirty="0">
                        <a:effectLst/>
                      </a:endParaRPr>
                    </a:p>
                  </a:txBody>
                  <a:tcPr marL="0" marR="0" marT="0" marB="0" anchor="ctr"/>
                </a:tc>
                <a:extLst>
                  <a:ext uri="{0D108BD9-81ED-4DB2-BD59-A6C34878D82A}">
                    <a16:rowId xmlns:a16="http://schemas.microsoft.com/office/drawing/2014/main" val="1377846485"/>
                  </a:ext>
                </a:extLst>
              </a:tr>
              <a:tr h="817695">
                <a:tc>
                  <a:txBody>
                    <a:bodyPr/>
                    <a:lstStyle/>
                    <a:p>
                      <a:pPr marL="0" algn="l" rtl="0" eaLnBrk="1" fontAlgn="ctr" latinLnBrk="0" hangingPunct="1"/>
                      <a:r>
                        <a:rPr lang="en-US" sz="1400" kern="1200" spc="0" dirty="0">
                          <a:solidFill>
                            <a:srgbClr val="FFFFFF"/>
                          </a:solidFill>
                          <a:effectLst/>
                        </a:rPr>
                        <a:t>    Boosting (e.g., AdaBoost, </a:t>
                      </a:r>
                      <a:r>
                        <a:rPr lang="en-US" sz="1400" kern="1200" spc="0" dirty="0" err="1">
                          <a:solidFill>
                            <a:srgbClr val="FFFFFF"/>
                          </a:solidFill>
                          <a:effectLst/>
                        </a:rPr>
                        <a:t>XGBoost</a:t>
                      </a:r>
                      <a:r>
                        <a:rPr lang="en-US" sz="1400" kern="1200" spc="0" dirty="0">
                          <a:solidFill>
                            <a:srgbClr val="FFFFFF"/>
                          </a:solidFill>
                          <a:effectLst/>
                        </a:rPr>
                        <a:t>)</a:t>
                      </a:r>
                      <a:endParaRPr lang="en-US"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Low</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High</a:t>
                      </a:r>
                      <a:endParaRPr lang="en-IN" dirty="0">
                        <a:effectLst/>
                      </a:endParaRPr>
                    </a:p>
                  </a:txBody>
                  <a:tcPr marL="0" marR="0" marT="0" marB="0" anchor="ctr"/>
                </a:tc>
                <a:extLst>
                  <a:ext uri="{0D108BD9-81ED-4DB2-BD59-A6C34878D82A}">
                    <a16:rowId xmlns:a16="http://schemas.microsoft.com/office/drawing/2014/main" val="106561448"/>
                  </a:ext>
                </a:extLst>
              </a:tr>
              <a:tr h="461602">
                <a:tc>
                  <a:txBody>
                    <a:bodyPr/>
                    <a:lstStyle/>
                    <a:p>
                      <a:pPr marL="0" algn="l" rtl="0" eaLnBrk="1" fontAlgn="ctr" latinLnBrk="0" hangingPunct="1"/>
                      <a:r>
                        <a:rPr lang="en-IN" sz="1400" kern="1200" spc="0" dirty="0">
                          <a:solidFill>
                            <a:srgbClr val="FFFFFF"/>
                          </a:solidFill>
                          <a:effectLst/>
                        </a:rPr>
                        <a:t>    Random Forests</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Low</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High</a:t>
                      </a:r>
                      <a:endParaRPr lang="en-IN" dirty="0">
                        <a:effectLst/>
                      </a:endParaRPr>
                    </a:p>
                  </a:txBody>
                  <a:tcPr marL="0" marR="0" marT="0" marB="0" anchor="ctr"/>
                </a:tc>
                <a:extLst>
                  <a:ext uri="{0D108BD9-81ED-4DB2-BD59-A6C34878D82A}">
                    <a16:rowId xmlns:a16="http://schemas.microsoft.com/office/drawing/2014/main" val="2692924239"/>
                  </a:ext>
                </a:extLst>
              </a:tr>
              <a:tr h="461602">
                <a:tc>
                  <a:txBody>
                    <a:bodyPr/>
                    <a:lstStyle/>
                    <a:p>
                      <a:pPr marL="0" algn="l" rtl="0" eaLnBrk="1" fontAlgn="ctr" latinLnBrk="0" hangingPunct="1"/>
                      <a:r>
                        <a:rPr lang="en-IN" sz="1400" kern="1200" spc="0" dirty="0">
                          <a:solidFill>
                            <a:srgbClr val="FFFFFF"/>
                          </a:solidFill>
                          <a:effectLst/>
                        </a:rPr>
                        <a:t>    Voting Classifiers</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Medium</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Medium</a:t>
                      </a:r>
                      <a:endParaRPr lang="en-IN" dirty="0">
                        <a:effectLst/>
                      </a:endParaRPr>
                    </a:p>
                  </a:txBody>
                  <a:tcPr marL="0" marR="0" marT="0" marB="0" anchor="ctr"/>
                </a:tc>
                <a:extLst>
                  <a:ext uri="{0D108BD9-81ED-4DB2-BD59-A6C34878D82A}">
                    <a16:rowId xmlns:a16="http://schemas.microsoft.com/office/drawing/2014/main" val="2986528930"/>
                  </a:ext>
                </a:extLst>
              </a:tr>
              <a:tr h="817695">
                <a:tc>
                  <a:txBody>
                    <a:bodyPr/>
                    <a:lstStyle/>
                    <a:p>
                      <a:pPr marL="0" algn="l" rtl="0" eaLnBrk="1" fontAlgn="ctr" latinLnBrk="0" hangingPunct="1"/>
                      <a:r>
                        <a:rPr lang="en-IN" sz="1400" kern="1200" spc="0" dirty="0">
                          <a:solidFill>
                            <a:srgbClr val="FFFFFF"/>
                          </a:solidFill>
                          <a:effectLst/>
                        </a:rPr>
                        <a:t>    Stacked Generalization (Stacking)</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Low</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High</a:t>
                      </a:r>
                      <a:endParaRPr lang="en-IN" dirty="0">
                        <a:effectLst/>
                      </a:endParaRPr>
                    </a:p>
                  </a:txBody>
                  <a:tcPr marL="0" marR="0" marT="0" marB="0" anchor="ctr"/>
                </a:tc>
                <a:extLst>
                  <a:ext uri="{0D108BD9-81ED-4DB2-BD59-A6C34878D82A}">
                    <a16:rowId xmlns:a16="http://schemas.microsoft.com/office/drawing/2014/main" val="33135040"/>
                  </a:ext>
                </a:extLst>
              </a:tr>
              <a:tr h="712186">
                <a:tc>
                  <a:txBody>
                    <a:bodyPr/>
                    <a:lstStyle/>
                    <a:p>
                      <a:pPr marL="0" algn="l" rtl="0" eaLnBrk="1" fontAlgn="ctr" latinLnBrk="0" hangingPunct="1"/>
                      <a:r>
                        <a:rPr lang="en-IN" sz="1400" kern="1200" spc="0" dirty="0">
                          <a:solidFill>
                            <a:srgbClr val="FFFFFF"/>
                          </a:solidFill>
                          <a:effectLst/>
                        </a:rPr>
                        <a:t>    Deep Learning Ensembles</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Very Low</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Very High</a:t>
                      </a:r>
                      <a:endParaRPr lang="en-IN" dirty="0">
                        <a:effectLst/>
                      </a:endParaRPr>
                    </a:p>
                  </a:txBody>
                  <a:tcPr marL="0" marR="0" marT="0" marB="0" anchor="ctr"/>
                </a:tc>
                <a:extLst>
                  <a:ext uri="{0D108BD9-81ED-4DB2-BD59-A6C34878D82A}">
                    <a16:rowId xmlns:a16="http://schemas.microsoft.com/office/drawing/2014/main" val="2365966590"/>
                  </a:ext>
                </a:extLst>
              </a:tr>
              <a:tr h="1055091">
                <a:tc>
                  <a:txBody>
                    <a:bodyPr/>
                    <a:lstStyle/>
                    <a:p>
                      <a:pPr marL="0" algn="l" rtl="0" eaLnBrk="1" fontAlgn="ctr" latinLnBrk="0" hangingPunct="1"/>
                      <a:r>
                        <a:rPr lang="en-IN" sz="1400" kern="1200" spc="0" dirty="0">
                          <a:solidFill>
                            <a:srgbClr val="FFFFFF"/>
                          </a:solidFill>
                          <a:effectLst/>
                        </a:rPr>
                        <a:t>    Dynamic Logistic Ensemble              (Proposed)</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High</a:t>
                      </a:r>
                      <a:endParaRPr lang="en-IN" dirty="0">
                        <a:effectLst/>
                      </a:endParaRPr>
                    </a:p>
                  </a:txBody>
                  <a:tcPr marL="0" marR="0" marT="0" marB="0" anchor="ctr"/>
                </a:tc>
                <a:tc>
                  <a:txBody>
                    <a:bodyPr/>
                    <a:lstStyle/>
                    <a:p>
                      <a:pPr marL="0" algn="l" rtl="0" eaLnBrk="1" fontAlgn="ctr" latinLnBrk="0" hangingPunct="1"/>
                      <a:r>
                        <a:rPr lang="en-IN" sz="1400" kern="1200" spc="0" dirty="0">
                          <a:solidFill>
                            <a:srgbClr val="FFFFFF"/>
                          </a:solidFill>
                          <a:effectLst/>
                        </a:rPr>
                        <a:t>  Medium</a:t>
                      </a:r>
                      <a:endParaRPr lang="en-IN" dirty="0">
                        <a:effectLst/>
                      </a:endParaRPr>
                    </a:p>
                  </a:txBody>
                  <a:tcPr marL="0" marR="0" marT="0" marB="0" anchor="ctr"/>
                </a:tc>
                <a:extLst>
                  <a:ext uri="{0D108BD9-81ED-4DB2-BD59-A6C34878D82A}">
                    <a16:rowId xmlns:a16="http://schemas.microsoft.com/office/drawing/2014/main" val="708412945"/>
                  </a:ext>
                </a:extLst>
              </a:tr>
            </a:tbl>
          </a:graphicData>
        </a:graphic>
      </p:graphicFrame>
    </p:spTree>
    <p:extLst>
      <p:ext uri="{BB962C8B-B14F-4D97-AF65-F5344CB8AC3E}">
        <p14:creationId xmlns:p14="http://schemas.microsoft.com/office/powerpoint/2010/main" val="835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0693" y="4406537"/>
            <a:ext cx="9440034" cy="1088336"/>
          </a:xfrm>
        </p:spPr>
        <p:txBody>
          <a:bodyPr vert="horz" lIns="91440" tIns="45720" rIns="91440" bIns="45720" rtlCol="0" anchor="b">
            <a:normAutofit/>
          </a:bodyPr>
          <a:lstStyle/>
          <a:p>
            <a:r>
              <a:rPr lang="en-US" sz="3600" dirty="0">
                <a:latin typeface="calisto mt"/>
              </a:rPr>
              <a:t>Enter Dynamic Logistic Ensembles</a:t>
            </a:r>
            <a:endParaRPr lang="en-US" dirty="0"/>
          </a:p>
        </p:txBody>
      </p:sp>
      <p:sp>
        <p:nvSpPr>
          <p:cNvPr id="3" name="Subtitle 2"/>
          <p:cNvSpPr>
            <a:spLocks noGrp="1"/>
          </p:cNvSpPr>
          <p:nvPr>
            <p:ph type="subTitle" idx="1"/>
          </p:nvPr>
        </p:nvSpPr>
        <p:spPr>
          <a:xfrm>
            <a:off x="416004" y="3900803"/>
            <a:ext cx="5270931" cy="507752"/>
          </a:xfrm>
        </p:spPr>
        <p:txBody>
          <a:bodyPr vert="horz" lIns="91440" tIns="45720" rIns="91440" bIns="45720" rtlCol="0" anchor="ctr">
            <a:normAutofit/>
          </a:bodyPr>
          <a:lstStyle/>
          <a:p>
            <a:pPr marL="0">
              <a:lnSpc>
                <a:spcPct val="80000"/>
              </a:lnSpc>
              <a:spcBef>
                <a:spcPts val="20"/>
              </a:spcBef>
            </a:pPr>
            <a:r>
              <a:rPr lang="en-US">
                <a:solidFill>
                  <a:srgbClr val="DEB575"/>
                </a:solidFill>
                <a:latin typeface="Calisto MT"/>
                <a:cs typeface="Times New Roman"/>
              </a:rPr>
              <a:t>Single Logistic model on a simple dataset</a:t>
            </a:r>
            <a:endParaRPr lang="en-US"/>
          </a:p>
          <a:p>
            <a:pPr marL="0"/>
            <a:endParaRPr lang="en-US" dirty="0">
              <a:ln>
                <a:solidFill>
                  <a:prstClr val="black">
                    <a:lumMod val="75000"/>
                    <a:lumOff val="25000"/>
                    <a:alpha val="10000"/>
                  </a:prstClr>
                </a:solidFill>
              </a:ln>
              <a:solidFill>
                <a:srgbClr val="DEB575"/>
              </a:solidFill>
              <a:effectLst>
                <a:outerShdw blurRad="9525" dist="25400" dir="14640000" algn="tl" rotWithShape="0">
                  <a:prstClr val="black">
                    <a:alpha val="30000"/>
                  </a:prstClr>
                </a:outerShdw>
              </a:effectLst>
            </a:endParaRPr>
          </a:p>
        </p:txBody>
      </p:sp>
      <p:pic>
        <p:nvPicPr>
          <p:cNvPr id="32" name="Picture 31">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28" name="Picture 27" descr="A close-up of a card&#10;&#10;Description automatically generated">
            <a:extLst>
              <a:ext uri="{FF2B5EF4-FFF2-40B4-BE49-F238E27FC236}">
                <a16:creationId xmlns:a16="http://schemas.microsoft.com/office/drawing/2014/main" id="{E20BB40D-A2E6-FFC0-59C6-24C53958F82B}"/>
              </a:ext>
            </a:extLst>
          </p:cNvPr>
          <p:cNvPicPr>
            <a:picLocks noChangeAspect="1"/>
          </p:cNvPicPr>
          <p:nvPr/>
        </p:nvPicPr>
        <p:blipFill>
          <a:blip r:embed="rId5"/>
          <a:stretch>
            <a:fillRect/>
          </a:stretch>
        </p:blipFill>
        <p:spPr>
          <a:xfrm>
            <a:off x="193466" y="411922"/>
            <a:ext cx="5584785" cy="3014095"/>
          </a:xfrm>
          <a:prstGeom prst="rect">
            <a:avLst/>
          </a:prstGeom>
        </p:spPr>
      </p:pic>
      <p:pic>
        <p:nvPicPr>
          <p:cNvPr id="29" name="Picture 28">
            <a:extLst>
              <a:ext uri="{FF2B5EF4-FFF2-40B4-BE49-F238E27FC236}">
                <a16:creationId xmlns:a16="http://schemas.microsoft.com/office/drawing/2014/main" id="{2784AB0E-9D74-AF3A-6929-3718CD1B9494}"/>
              </a:ext>
            </a:extLst>
          </p:cNvPr>
          <p:cNvPicPr>
            <a:picLocks noChangeAspect="1"/>
          </p:cNvPicPr>
          <p:nvPr/>
        </p:nvPicPr>
        <p:blipFill>
          <a:blip r:embed="rId6"/>
          <a:stretch>
            <a:fillRect/>
          </a:stretch>
        </p:blipFill>
        <p:spPr>
          <a:xfrm>
            <a:off x="6293456" y="413270"/>
            <a:ext cx="5758406" cy="3010623"/>
          </a:xfrm>
          <a:prstGeom prst="rect">
            <a:avLst/>
          </a:prstGeom>
        </p:spPr>
      </p:pic>
      <p:sp>
        <p:nvSpPr>
          <p:cNvPr id="33" name="Subtitle 2">
            <a:extLst>
              <a:ext uri="{FF2B5EF4-FFF2-40B4-BE49-F238E27FC236}">
                <a16:creationId xmlns:a16="http://schemas.microsoft.com/office/drawing/2014/main" id="{792733F6-5BC2-AACB-57DB-774747208F87}"/>
              </a:ext>
            </a:extLst>
          </p:cNvPr>
          <p:cNvSpPr txBox="1">
            <a:spLocks/>
          </p:cNvSpPr>
          <p:nvPr/>
        </p:nvSpPr>
        <p:spPr>
          <a:xfrm>
            <a:off x="6296542" y="4061961"/>
            <a:ext cx="5270931" cy="507752"/>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690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a:lnSpc>
                <a:spcPct val="80000"/>
              </a:lnSpc>
              <a:spcBef>
                <a:spcPts val="20"/>
              </a:spcBef>
            </a:pPr>
            <a:r>
              <a:rPr lang="en-US">
                <a:solidFill>
                  <a:srgbClr val="DEB575"/>
                </a:solidFill>
                <a:latin typeface="Calisto MT"/>
                <a:cs typeface="Times New Roman"/>
              </a:rPr>
              <a:t>A little complex dataset</a:t>
            </a:r>
            <a:endParaRPr lang="en-US"/>
          </a:p>
          <a:p>
            <a:pPr marL="0">
              <a:lnSpc>
                <a:spcPct val="80000"/>
              </a:lnSpc>
              <a:spcBef>
                <a:spcPts val="20"/>
              </a:spcBef>
            </a:pPr>
            <a:endParaRPr lang="en-US" dirty="0">
              <a:ln>
                <a:solidFill>
                  <a:prstClr val="black">
                    <a:lumMod val="75000"/>
                    <a:lumOff val="25000"/>
                    <a:alpha val="10000"/>
                  </a:prstClr>
                </a:solidFill>
              </a:ln>
              <a:solidFill>
                <a:srgbClr val="DEB575"/>
              </a:solidFill>
              <a:effectLst>
                <a:outerShdw blurRad="9525" dist="25400" dir="14640000" algn="tl" rotWithShape="0">
                  <a:prstClr val="black">
                    <a:alpha val="30000"/>
                  </a:prstClr>
                </a:outerShdw>
              </a:effectLst>
              <a:cs typeface="Times New Roman"/>
            </a:endParaRPr>
          </a:p>
          <a:p>
            <a:pPr marL="0"/>
            <a:endParaRPr lang="en-US" dirty="0">
              <a:ln>
                <a:solidFill>
                  <a:prstClr val="black">
                    <a:lumMod val="75000"/>
                    <a:lumOff val="25000"/>
                    <a:alpha val="10000"/>
                  </a:prstClr>
                </a:solidFill>
              </a:ln>
              <a:solidFill>
                <a:srgbClr val="DEB575"/>
              </a:solidFill>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312041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30948" y="4478283"/>
            <a:ext cx="6089423" cy="2135459"/>
          </a:xfrm>
        </p:spPr>
        <p:txBody>
          <a:bodyPr vert="horz" lIns="91440" tIns="45720" rIns="91440" bIns="45720" rtlCol="0" anchor="ctr">
            <a:normAutofit/>
          </a:bodyPr>
          <a:lstStyle/>
          <a:p>
            <a:pPr marL="36830"/>
            <a:r>
              <a:rPr lang="en-US" b="1"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Imagine not just one logistic regression model, but a whole team of them, arranged in layers. Each “layer” breaks the "confidence" to each branch, allowing the ensemble to better capture hidden patterns.  </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6830"/>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6" name="Slide Number Placeholder 5">
            <a:extLst>
              <a:ext uri="{FF2B5EF4-FFF2-40B4-BE49-F238E27FC236}">
                <a16:creationId xmlns:a16="http://schemas.microsoft.com/office/drawing/2014/main" id="{F40844C9-67FE-4E2E-AA09-6FF959A68FF0}"/>
              </a:ext>
            </a:extLst>
          </p:cNvPr>
          <p:cNvSpPr txBox="1">
            <a:spLocks/>
          </p:cNvSpPr>
          <p:nvPr/>
        </p:nvSpPr>
        <p:spPr>
          <a:xfrm>
            <a:off x="10514011" y="6000749"/>
            <a:ext cx="753545" cy="36512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r">
              <a:buNone/>
            </a:pPr>
            <a:fld id="{3A98EE3D-8CD1-4C3F-BD1C-C98C9596463C}" type="slidenum">
              <a:rPr lang="en-US" sz="1000">
                <a:solidFill>
                  <a:schemeClr val="tx1">
                    <a:lumMod val="95000"/>
                  </a:schemeClr>
                </a:solidFill>
                <a:effectLst>
                  <a:outerShdw blurRad="50800" dist="38100" dir="2700000" algn="tl" rotWithShape="0">
                    <a:schemeClr val="bg1">
                      <a:alpha val="43000"/>
                    </a:schemeClr>
                  </a:outerShdw>
                </a:effectLst>
              </a:rPr>
              <a:pPr marL="36900" indent="0" algn="r">
                <a:buNone/>
              </a:pPr>
              <a:t>5</a:t>
            </a:fld>
            <a:endParaRPr lang="en-US" sz="1000" dirty="0">
              <a:solidFill>
                <a:schemeClr val="tx1">
                  <a:lumMod val="95000"/>
                </a:schemeClr>
              </a:solidFill>
              <a:effectLst>
                <a:outerShdw blurRad="50800" dist="38100" dir="2700000" algn="tl" rotWithShape="0">
                  <a:schemeClr val="bg1">
                    <a:alpha val="43000"/>
                  </a:schemeClr>
                </a:outerShdw>
              </a:effectLst>
            </a:endParaRPr>
          </a:p>
        </p:txBody>
      </p:sp>
      <p:pic>
        <p:nvPicPr>
          <p:cNvPr id="12" name="Picture 11" descr="A diagram of a group b cluster&#10;&#10;Description automatically generated">
            <a:extLst>
              <a:ext uri="{FF2B5EF4-FFF2-40B4-BE49-F238E27FC236}">
                <a16:creationId xmlns:a16="http://schemas.microsoft.com/office/drawing/2014/main" id="{E1D7567C-712D-9490-451F-8931BE1FAB6C}"/>
              </a:ext>
            </a:extLst>
          </p:cNvPr>
          <p:cNvPicPr>
            <a:picLocks noChangeAspect="1"/>
          </p:cNvPicPr>
          <p:nvPr/>
        </p:nvPicPr>
        <p:blipFill>
          <a:blip r:embed="rId3"/>
          <a:stretch>
            <a:fillRect/>
          </a:stretch>
        </p:blipFill>
        <p:spPr>
          <a:xfrm>
            <a:off x="131379" y="3837004"/>
            <a:ext cx="5140463" cy="2775027"/>
          </a:xfrm>
          <a:prstGeom prst="rect">
            <a:avLst/>
          </a:prstGeom>
        </p:spPr>
      </p:pic>
      <p:pic>
        <p:nvPicPr>
          <p:cNvPr id="14" name="Picture 13" descr="A diagram of a diagram&#10;&#10;Description automatically generated">
            <a:extLst>
              <a:ext uri="{FF2B5EF4-FFF2-40B4-BE49-F238E27FC236}">
                <a16:creationId xmlns:a16="http://schemas.microsoft.com/office/drawing/2014/main" id="{EE4A18E9-718A-4D93-74B2-3444D3BAF114}"/>
              </a:ext>
            </a:extLst>
          </p:cNvPr>
          <p:cNvPicPr>
            <a:picLocks noChangeAspect="1"/>
          </p:cNvPicPr>
          <p:nvPr/>
        </p:nvPicPr>
        <p:blipFill>
          <a:blip r:embed="rId4"/>
          <a:stretch>
            <a:fillRect/>
          </a:stretch>
        </p:blipFill>
        <p:spPr>
          <a:xfrm>
            <a:off x="140138" y="868944"/>
            <a:ext cx="5130291" cy="2552705"/>
          </a:xfrm>
          <a:prstGeom prst="rect">
            <a:avLst/>
          </a:prstGeom>
        </p:spPr>
      </p:pic>
      <p:sp>
        <p:nvSpPr>
          <p:cNvPr id="15" name="TextBox 14">
            <a:extLst>
              <a:ext uri="{FF2B5EF4-FFF2-40B4-BE49-F238E27FC236}">
                <a16:creationId xmlns:a16="http://schemas.microsoft.com/office/drawing/2014/main" id="{AB9EC6C3-3559-DE08-5589-4B899BEC55DC}"/>
              </a:ext>
            </a:extLst>
          </p:cNvPr>
          <p:cNvSpPr txBox="1"/>
          <p:nvPr/>
        </p:nvSpPr>
        <p:spPr>
          <a:xfrm>
            <a:off x="128412" y="3429847"/>
            <a:ext cx="514131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DEB575"/>
                </a:solidFill>
                <a:latin typeface="calisto mt"/>
                <a:cs typeface="Times New Roman"/>
              </a:rPr>
              <a:t>Two layered logistic ensemble</a:t>
            </a:r>
            <a:endParaRPr lang="en-US" sz="2000" dirty="0">
              <a:solidFill>
                <a:srgbClr val="000000"/>
              </a:solidFill>
              <a:latin typeface="calisto mt"/>
              <a:cs typeface="Times New Roman"/>
            </a:endParaRPr>
          </a:p>
          <a:p>
            <a:endParaRPr lang="en-US" dirty="0">
              <a:solidFill>
                <a:srgbClr val="FFFFFF"/>
              </a:solidFill>
              <a:latin typeface="Calisto MT" panose="02040603050505030304"/>
              <a:cs typeface="Times New Roman"/>
            </a:endParaRPr>
          </a:p>
        </p:txBody>
      </p:sp>
      <p:sp>
        <p:nvSpPr>
          <p:cNvPr id="18" name="TextBox 17">
            <a:extLst>
              <a:ext uri="{FF2B5EF4-FFF2-40B4-BE49-F238E27FC236}">
                <a16:creationId xmlns:a16="http://schemas.microsoft.com/office/drawing/2014/main" id="{376AA1DD-FEB6-89D9-94CE-94880705A3AD}"/>
              </a:ext>
            </a:extLst>
          </p:cNvPr>
          <p:cNvSpPr txBox="1"/>
          <p:nvPr/>
        </p:nvSpPr>
        <p:spPr>
          <a:xfrm>
            <a:off x="148897" y="26277"/>
            <a:ext cx="546099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DADADA"/>
                </a:solidFill>
                <a:latin typeface="calisto mt"/>
              </a:rPr>
              <a:t>What Are They?</a:t>
            </a:r>
            <a:endParaRPr lang="en-US" sz="4400" dirty="0"/>
          </a:p>
        </p:txBody>
      </p:sp>
      <p:pic>
        <p:nvPicPr>
          <p:cNvPr id="19" name="Picture 18" descr="A diagram of a diagram&#10;&#10;Description automatically generated">
            <a:extLst>
              <a:ext uri="{FF2B5EF4-FFF2-40B4-BE49-F238E27FC236}">
                <a16:creationId xmlns:a16="http://schemas.microsoft.com/office/drawing/2014/main" id="{40530719-AEEC-661A-8F7A-4073DEB516FC}"/>
              </a:ext>
            </a:extLst>
          </p:cNvPr>
          <p:cNvPicPr>
            <a:picLocks noChangeAspect="1"/>
          </p:cNvPicPr>
          <p:nvPr/>
        </p:nvPicPr>
        <p:blipFill>
          <a:blip r:embed="rId5"/>
          <a:stretch>
            <a:fillRect/>
          </a:stretch>
        </p:blipFill>
        <p:spPr>
          <a:xfrm>
            <a:off x="5728138" y="794845"/>
            <a:ext cx="6096000" cy="3429000"/>
          </a:xfrm>
          <a:prstGeom prst="rect">
            <a:avLst/>
          </a:prstGeom>
        </p:spPr>
      </p:pic>
      <p:sp>
        <p:nvSpPr>
          <p:cNvPr id="20" name="TextBox 19">
            <a:extLst>
              <a:ext uri="{FF2B5EF4-FFF2-40B4-BE49-F238E27FC236}">
                <a16:creationId xmlns:a16="http://schemas.microsoft.com/office/drawing/2014/main" id="{85208680-B9C3-C767-3115-3B92B4C75BFB}"/>
              </a:ext>
            </a:extLst>
          </p:cNvPr>
          <p:cNvSpPr txBox="1"/>
          <p:nvPr/>
        </p:nvSpPr>
        <p:spPr>
          <a:xfrm>
            <a:off x="6206894" y="4218122"/>
            <a:ext cx="514131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solidFill>
                  <a:srgbClr val="DEB575"/>
                </a:solidFill>
                <a:latin typeface="calisto mt"/>
                <a:cs typeface="Times New Roman"/>
              </a:rPr>
              <a:t>N-layered logistic ensemble</a:t>
            </a:r>
            <a:endParaRPr lang="en-US" sz="2000" dirty="0">
              <a:solidFill>
                <a:srgbClr val="000000"/>
              </a:solidFill>
              <a:latin typeface="calisto mt"/>
              <a:cs typeface="Times New Roman"/>
            </a:endParaRPr>
          </a:p>
          <a:p>
            <a:endParaRPr lang="en-US" dirty="0">
              <a:solidFill>
                <a:srgbClr val="FFFFFF"/>
              </a:solidFill>
              <a:latin typeface="Calisto MT" panose="02040603050505030304"/>
              <a:cs typeface="Times New Roman"/>
            </a:endParaRPr>
          </a:p>
        </p:txBody>
      </p:sp>
    </p:spTree>
    <p:extLst>
      <p:ext uri="{BB962C8B-B14F-4D97-AF65-F5344CB8AC3E}">
        <p14:creationId xmlns:p14="http://schemas.microsoft.com/office/powerpoint/2010/main" val="352598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31637" y="370490"/>
            <a:ext cx="5353701" cy="6208217"/>
          </a:xfrm>
          <a:solidFill>
            <a:schemeClr val="bg1"/>
          </a:solidFill>
        </p:spPr>
        <p:txBody>
          <a:bodyPr vert="horz" lIns="91440" tIns="45720" rIns="91440" bIns="45720" rtlCol="0" anchor="ctr">
            <a:normAutofit/>
          </a:bodyPr>
          <a:lstStyle/>
          <a:p>
            <a:pPr marL="36830"/>
            <a:r>
              <a:rPr lang="en-US" sz="3600"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rPr>
              <a:t>Understanding : Dynamic Logistic Ensembles</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6830" algn="l"/>
            <a:endParaRPr lang="en-US" sz="3600"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mn-lt"/>
              <a:cs typeface="+mn-lt"/>
            </a:endParaRPr>
          </a:p>
          <a:p>
            <a:pPr marL="379730" indent="-342900" algn="l">
              <a:buFont typeface="Wingdings" charset="2"/>
              <a:buChar char="Ø"/>
            </a:pPr>
            <a:r>
              <a:rPr lang="en-US" b="1"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No Math Needed: </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Think of it like adjusting a camera’s focus. A single lens might be blurry, but adding layers of lenses, each tuned to see a bit differently, creates a sharper, clearer picture.  </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9730" indent="-342900" algn="l">
              <a:buFont typeface="Wingdings" charset="2"/>
              <a:buChar char="Ø"/>
            </a:pPr>
            <a:r>
              <a:rPr lang="en-US" b="1"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Result:</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We keep the simplicity and interpretability of logistic regression, but now it’s “supercharged” with better accuracy and the ability to understand complex data.</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6830"/>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6" name="Slide Number Placeholder 5">
            <a:extLst>
              <a:ext uri="{FF2B5EF4-FFF2-40B4-BE49-F238E27FC236}">
                <a16:creationId xmlns:a16="http://schemas.microsoft.com/office/drawing/2014/main" id="{F40844C9-67FE-4E2E-AA09-6FF959A68FF0}"/>
              </a:ext>
            </a:extLst>
          </p:cNvPr>
          <p:cNvSpPr txBox="1">
            <a:spLocks/>
          </p:cNvSpPr>
          <p:nvPr/>
        </p:nvSpPr>
        <p:spPr>
          <a:xfrm>
            <a:off x="10514011" y="6000749"/>
            <a:ext cx="753545" cy="36512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r">
              <a:buNone/>
            </a:pPr>
            <a:fld id="{3A98EE3D-8CD1-4C3F-BD1C-C98C9596463C}" type="slidenum">
              <a:rPr lang="en-US" sz="1000">
                <a:solidFill>
                  <a:schemeClr val="tx1">
                    <a:lumMod val="95000"/>
                  </a:schemeClr>
                </a:solidFill>
                <a:effectLst>
                  <a:outerShdw blurRad="50800" dist="38100" dir="2700000" algn="tl" rotWithShape="0">
                    <a:schemeClr val="bg1">
                      <a:alpha val="43000"/>
                    </a:schemeClr>
                  </a:outerShdw>
                </a:effectLst>
              </a:rPr>
              <a:pPr marL="36900" indent="0" algn="r">
                <a:buNone/>
              </a:pPr>
              <a:t>6</a:t>
            </a:fld>
            <a:endParaRPr lang="en-US" sz="1000" dirty="0">
              <a:solidFill>
                <a:schemeClr val="tx1">
                  <a:lumMod val="95000"/>
                </a:schemeClr>
              </a:solidFill>
              <a:effectLst>
                <a:outerShdw blurRad="50800" dist="38100" dir="2700000" algn="tl" rotWithShape="0">
                  <a:schemeClr val="bg1">
                    <a:alpha val="43000"/>
                  </a:schemeClr>
                </a:outerShdw>
              </a:effectLst>
            </a:endParaRPr>
          </a:p>
        </p:txBody>
      </p:sp>
    </p:spTree>
    <p:extLst>
      <p:ext uri="{BB962C8B-B14F-4D97-AF65-F5344CB8AC3E}">
        <p14:creationId xmlns:p14="http://schemas.microsoft.com/office/powerpoint/2010/main" val="244496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F2B306-8F97-D3D8-99BE-F8A293274F54}"/>
              </a:ext>
            </a:extLst>
          </p:cNvPr>
          <p:cNvPicPr>
            <a:picLocks noChangeAspect="1"/>
          </p:cNvPicPr>
          <p:nvPr/>
        </p:nvPicPr>
        <p:blipFill>
          <a:blip r:embed="rId2"/>
          <a:stretch>
            <a:fillRect/>
          </a:stretch>
        </p:blipFill>
        <p:spPr>
          <a:xfrm>
            <a:off x="1375916" y="0"/>
            <a:ext cx="9854757" cy="4303267"/>
          </a:xfrm>
          <a:prstGeom prst="rect">
            <a:avLst/>
          </a:prstGeom>
        </p:spPr>
      </p:pic>
      <p:sp>
        <p:nvSpPr>
          <p:cNvPr id="9" name="TextBox 8">
            <a:extLst>
              <a:ext uri="{FF2B5EF4-FFF2-40B4-BE49-F238E27FC236}">
                <a16:creationId xmlns:a16="http://schemas.microsoft.com/office/drawing/2014/main" id="{CA95C65F-C2FA-9CDA-B226-3BB93DD1E4C4}"/>
              </a:ext>
            </a:extLst>
          </p:cNvPr>
          <p:cNvSpPr txBox="1"/>
          <p:nvPr/>
        </p:nvSpPr>
        <p:spPr>
          <a:xfrm>
            <a:off x="359606" y="4303267"/>
            <a:ext cx="9154008" cy="2417072"/>
          </a:xfrm>
          <a:prstGeom prst="rect">
            <a:avLst/>
          </a:prstGeom>
          <a:noFill/>
        </p:spPr>
        <p:txBody>
          <a:bodyPr wrap="square">
            <a:spAutoFit/>
          </a:bodyPr>
          <a:lstStyle/>
          <a:p>
            <a:pPr marL="0" indent="0" algn="l">
              <a:buNone/>
            </a:pPr>
            <a:r>
              <a:rPr lang="en-IN" sz="2800" dirty="0">
                <a:latin typeface="Times New Roman" panose="02020603050405020304" pitchFamily="18" charset="0"/>
                <a:cs typeface="Times New Roman" panose="02020603050405020304" pitchFamily="18" charset="0"/>
              </a:rPr>
              <a:t>Compute efficient </a:t>
            </a:r>
          </a:p>
          <a:p>
            <a:pPr marL="0" indent="0" algn="l">
              <a:buNone/>
            </a:pPr>
            <a:r>
              <a:rPr lang="en-US" sz="2800" b="0" dirty="0">
                <a:latin typeface="Times New Roman" panose="02020603050405020304" pitchFamily="18" charset="0"/>
                <a:cs typeface="Times New Roman" panose="02020603050405020304" pitchFamily="18" charset="0"/>
              </a:rPr>
              <a:t>Introducing recursive probability calculations in logistic ensembles</a:t>
            </a:r>
          </a:p>
          <a:p>
            <a:pPr marL="0" indent="0" algn="l">
              <a:buNone/>
            </a:pPr>
            <a:r>
              <a:rPr lang="en-US" sz="1800" dirty="0">
                <a:latin typeface="Times New Roman" panose="02020603050405020304" pitchFamily="18" charset="0"/>
                <a:cs typeface="Times New Roman" panose="02020603050405020304" pitchFamily="18" charset="0"/>
              </a:rPr>
              <a:t>Generalization</a:t>
            </a:r>
          </a:p>
          <a:p>
            <a:pPr marL="304792" marR="0" lvl="0" indent="-304792" algn="l" defTabSz="914400" rtl="0" eaLnBrk="1" fontAlgn="auto" latinLnBrk="0" hangingPunct="1">
              <a:lnSpc>
                <a:spcPct val="90000"/>
              </a:lnSpc>
              <a:spcBef>
                <a:spcPts val="1000"/>
              </a:spcBef>
              <a:spcAft>
                <a:spcPts val="0"/>
              </a:spcAft>
              <a:buClr>
                <a:prstClr val="white"/>
              </a:buClr>
              <a:buSzPct val="80000"/>
              <a:buFont typeface=".Lucida Grande UI Regular"/>
              <a:buChar char="►"/>
              <a:tabLst/>
              <a:defRPr/>
            </a:pPr>
            <a:r>
              <a:rPr lang="en-US" sz="1800" b="0" dirty="0">
                <a:latin typeface="Times New Roman" panose="02020603050405020304" pitchFamily="18" charset="0"/>
                <a:cs typeface="Times New Roman" panose="02020603050405020304" pitchFamily="18" charset="0"/>
              </a:rPr>
              <a:t>Recursive rules applied to n-layer ensembles</a:t>
            </a:r>
          </a:p>
          <a:p>
            <a:pPr marL="304792" marR="0" lvl="0" indent="-304792" algn="l" defTabSz="914400" rtl="0" eaLnBrk="1" fontAlgn="auto" latinLnBrk="0" hangingPunct="1">
              <a:lnSpc>
                <a:spcPct val="90000"/>
              </a:lnSpc>
              <a:spcBef>
                <a:spcPts val="1000"/>
              </a:spcBef>
              <a:spcAft>
                <a:spcPts val="0"/>
              </a:spcAft>
              <a:buClr>
                <a:prstClr val="white"/>
              </a:buClr>
              <a:buSzPct val="80000"/>
              <a:buFont typeface=".Lucida Grande UI Regular"/>
              <a:buChar char="►"/>
              <a:tabLst/>
              <a:defRPr/>
            </a:pPr>
            <a:r>
              <a:rPr lang="en-US" sz="1800" b="0" dirty="0">
                <a:latin typeface="Times New Roman" panose="02020603050405020304" pitchFamily="18" charset="0"/>
                <a:cs typeface="Times New Roman" panose="02020603050405020304" pitchFamily="18" charset="0"/>
              </a:rPr>
              <a:t>Enables modeling complex decision boundaries while maintaining interpretability</a:t>
            </a:r>
          </a:p>
        </p:txBody>
      </p:sp>
      <p:pic>
        <p:nvPicPr>
          <p:cNvPr id="10" name="Picture 9">
            <a:extLst>
              <a:ext uri="{FF2B5EF4-FFF2-40B4-BE49-F238E27FC236}">
                <a16:creationId xmlns:a16="http://schemas.microsoft.com/office/drawing/2014/main" id="{2247532D-0965-8155-F01D-5FB564E52A6E}"/>
              </a:ext>
            </a:extLst>
          </p:cNvPr>
          <p:cNvPicPr>
            <a:picLocks noChangeAspect="1"/>
          </p:cNvPicPr>
          <p:nvPr/>
        </p:nvPicPr>
        <p:blipFill>
          <a:blip r:embed="rId3"/>
          <a:stretch>
            <a:fillRect/>
          </a:stretch>
        </p:blipFill>
        <p:spPr>
          <a:xfrm>
            <a:off x="5908828" y="5842762"/>
            <a:ext cx="6283172" cy="446045"/>
          </a:xfrm>
          <a:prstGeom prst="rect">
            <a:avLst/>
          </a:prstGeom>
        </p:spPr>
      </p:pic>
    </p:spTree>
    <p:extLst>
      <p:ext uri="{BB962C8B-B14F-4D97-AF65-F5344CB8AC3E}">
        <p14:creationId xmlns:p14="http://schemas.microsoft.com/office/powerpoint/2010/main" val="3063836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15422-EE5E-4A63-19DD-11B1AE10E71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8370154-2BDF-934A-05AC-D0ACBA6D2454}"/>
              </a:ext>
            </a:extLst>
          </p:cNvPr>
          <p:cNvPicPr>
            <a:picLocks noChangeAspect="1"/>
          </p:cNvPicPr>
          <p:nvPr/>
        </p:nvPicPr>
        <p:blipFill>
          <a:blip r:embed="rId2"/>
          <a:stretch>
            <a:fillRect/>
          </a:stretch>
        </p:blipFill>
        <p:spPr>
          <a:xfrm>
            <a:off x="1133086" y="0"/>
            <a:ext cx="9925828" cy="3881788"/>
          </a:xfrm>
          <a:prstGeom prst="rect">
            <a:avLst/>
          </a:prstGeom>
        </p:spPr>
      </p:pic>
      <p:sp>
        <p:nvSpPr>
          <p:cNvPr id="4" name="TextBox 3">
            <a:extLst>
              <a:ext uri="{FF2B5EF4-FFF2-40B4-BE49-F238E27FC236}">
                <a16:creationId xmlns:a16="http://schemas.microsoft.com/office/drawing/2014/main" id="{44828EAB-5474-7162-4F69-B844CED4491F}"/>
              </a:ext>
            </a:extLst>
          </p:cNvPr>
          <p:cNvSpPr txBox="1"/>
          <p:nvPr/>
        </p:nvSpPr>
        <p:spPr>
          <a:xfrm>
            <a:off x="338731" y="4133151"/>
            <a:ext cx="12104473" cy="2724849"/>
          </a:xfrm>
          <a:prstGeom prst="rect">
            <a:avLst/>
          </a:prstGeom>
          <a:noFill/>
        </p:spPr>
        <p:txBody>
          <a:bodyPr wrap="square">
            <a:spAutoFit/>
          </a:bodyPr>
          <a:lstStyle/>
          <a:p>
            <a:pPr marL="0" indent="0" algn="l">
              <a:buNone/>
            </a:pPr>
            <a:r>
              <a:rPr lang="en-IN" sz="2800" dirty="0">
                <a:latin typeface="Times New Roman" panose="02020603050405020304" pitchFamily="18" charset="0"/>
                <a:cs typeface="Times New Roman" panose="02020603050405020304" pitchFamily="18" charset="0"/>
              </a:rPr>
              <a:t>The ensemble cost comes from the maximum likelihood over ensemble probabilities.</a:t>
            </a:r>
          </a:p>
          <a:p>
            <a:pPr marL="0" indent="0" algn="l">
              <a:buNone/>
            </a:pPr>
            <a:r>
              <a:rPr lang="en-US" sz="2400" b="0" dirty="0">
                <a:latin typeface="Times New Roman" panose="02020603050405020304" pitchFamily="18" charset="0"/>
                <a:cs typeface="Times New Roman" panose="02020603050405020304" pitchFamily="18" charset="0"/>
              </a:rPr>
              <a:t>One of the simple recursive path probability calculations in logistic ensembles to help compute the gradients</a:t>
            </a:r>
          </a:p>
          <a:p>
            <a:pPr marL="0" indent="0" algn="l">
              <a:buNone/>
            </a:pPr>
            <a:r>
              <a:rPr lang="en-US" sz="1800" dirty="0">
                <a:latin typeface="Times New Roman" panose="02020603050405020304" pitchFamily="18" charset="0"/>
                <a:cs typeface="Times New Roman" panose="02020603050405020304" pitchFamily="18" charset="0"/>
              </a:rPr>
              <a:t>Generalization</a:t>
            </a:r>
          </a:p>
          <a:p>
            <a:pPr marL="304792" marR="0" lvl="0" indent="-304792" algn="l" defTabSz="914400" rtl="0" eaLnBrk="1" fontAlgn="auto" latinLnBrk="0" hangingPunct="1">
              <a:lnSpc>
                <a:spcPct val="90000"/>
              </a:lnSpc>
              <a:spcBef>
                <a:spcPts val="1000"/>
              </a:spcBef>
              <a:spcAft>
                <a:spcPts val="0"/>
              </a:spcAft>
              <a:buClr>
                <a:prstClr val="white"/>
              </a:buClr>
              <a:buSzPct val="80000"/>
              <a:buFont typeface=".Lucida Grande UI Regular"/>
              <a:buChar char="►"/>
              <a:tabLst/>
              <a:defRPr/>
            </a:pPr>
            <a:r>
              <a:rPr lang="en-US" sz="1800" b="0" dirty="0">
                <a:latin typeface="Times New Roman" panose="02020603050405020304" pitchFamily="18" charset="0"/>
                <a:cs typeface="Times New Roman" panose="02020603050405020304" pitchFamily="18" charset="0"/>
              </a:rPr>
              <a:t>Recursive rules applied to n-layer ensembles</a:t>
            </a:r>
          </a:p>
          <a:p>
            <a:pPr marL="304792" marR="0" lvl="0" indent="-304792" algn="l" defTabSz="914400" rtl="0" eaLnBrk="1" fontAlgn="auto" latinLnBrk="0" hangingPunct="1">
              <a:lnSpc>
                <a:spcPct val="90000"/>
              </a:lnSpc>
              <a:spcBef>
                <a:spcPts val="1000"/>
              </a:spcBef>
              <a:spcAft>
                <a:spcPts val="0"/>
              </a:spcAft>
              <a:buClr>
                <a:prstClr val="white"/>
              </a:buClr>
              <a:buSzPct val="80000"/>
              <a:buFont typeface=".Lucida Grande UI Regular"/>
              <a:buChar char="►"/>
              <a:tabLst/>
              <a:defRPr/>
            </a:pPr>
            <a:r>
              <a:rPr lang="en-US" sz="1800" b="0" dirty="0">
                <a:latin typeface="Times New Roman" panose="02020603050405020304" pitchFamily="18" charset="0"/>
                <a:cs typeface="Times New Roman" panose="02020603050405020304" pitchFamily="18" charset="0"/>
              </a:rPr>
              <a:t>Enables modeling complex decision boundaries while maintaining interpretability</a:t>
            </a:r>
          </a:p>
        </p:txBody>
      </p:sp>
      <p:pic>
        <p:nvPicPr>
          <p:cNvPr id="5" name="Picture 4">
            <a:extLst>
              <a:ext uri="{FF2B5EF4-FFF2-40B4-BE49-F238E27FC236}">
                <a16:creationId xmlns:a16="http://schemas.microsoft.com/office/drawing/2014/main" id="{2D7E1190-8AA3-BD37-20DB-7F6690391B27}"/>
              </a:ext>
            </a:extLst>
          </p:cNvPr>
          <p:cNvPicPr>
            <a:picLocks noChangeAspect="1"/>
          </p:cNvPicPr>
          <p:nvPr/>
        </p:nvPicPr>
        <p:blipFill>
          <a:blip r:embed="rId3"/>
          <a:stretch>
            <a:fillRect/>
          </a:stretch>
        </p:blipFill>
        <p:spPr>
          <a:xfrm>
            <a:off x="5738803" y="5696190"/>
            <a:ext cx="6453197" cy="669763"/>
          </a:xfrm>
          <a:prstGeom prst="rect">
            <a:avLst/>
          </a:prstGeom>
        </p:spPr>
      </p:pic>
    </p:spTree>
    <p:extLst>
      <p:ext uri="{BB962C8B-B14F-4D97-AF65-F5344CB8AC3E}">
        <p14:creationId xmlns:p14="http://schemas.microsoft.com/office/powerpoint/2010/main" val="3495744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A8519-A50A-B074-4AA8-2E7D8213BFC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8E98094-8000-F6D9-101E-A84C41599088}"/>
              </a:ext>
            </a:extLst>
          </p:cNvPr>
          <p:cNvSpPr txBox="1"/>
          <p:nvPr/>
        </p:nvSpPr>
        <p:spPr>
          <a:xfrm>
            <a:off x="1819589" y="209299"/>
            <a:ext cx="609600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Generalized Gradient</a:t>
            </a:r>
          </a:p>
        </p:txBody>
      </p:sp>
      <p:pic>
        <p:nvPicPr>
          <p:cNvPr id="7" name="Picture 6">
            <a:extLst>
              <a:ext uri="{FF2B5EF4-FFF2-40B4-BE49-F238E27FC236}">
                <a16:creationId xmlns:a16="http://schemas.microsoft.com/office/drawing/2014/main" id="{B5E10B4D-15B6-69EF-667F-C20405F910B3}"/>
              </a:ext>
            </a:extLst>
          </p:cNvPr>
          <p:cNvPicPr>
            <a:picLocks noChangeAspect="1"/>
          </p:cNvPicPr>
          <p:nvPr/>
        </p:nvPicPr>
        <p:blipFill>
          <a:blip r:embed="rId2"/>
          <a:stretch>
            <a:fillRect/>
          </a:stretch>
        </p:blipFill>
        <p:spPr>
          <a:xfrm>
            <a:off x="464927" y="1012876"/>
            <a:ext cx="5207235" cy="2814611"/>
          </a:xfrm>
          <a:prstGeom prst="rect">
            <a:avLst/>
          </a:prstGeom>
        </p:spPr>
      </p:pic>
      <p:pic>
        <p:nvPicPr>
          <p:cNvPr id="8" name="Picture 7">
            <a:extLst>
              <a:ext uri="{FF2B5EF4-FFF2-40B4-BE49-F238E27FC236}">
                <a16:creationId xmlns:a16="http://schemas.microsoft.com/office/drawing/2014/main" id="{FCD943EF-0172-C850-2304-D883138E7328}"/>
              </a:ext>
            </a:extLst>
          </p:cNvPr>
          <p:cNvPicPr>
            <a:picLocks noChangeAspect="1"/>
          </p:cNvPicPr>
          <p:nvPr/>
        </p:nvPicPr>
        <p:blipFill>
          <a:blip r:embed="rId3"/>
          <a:stretch>
            <a:fillRect/>
          </a:stretch>
        </p:blipFill>
        <p:spPr>
          <a:xfrm>
            <a:off x="376508" y="4317508"/>
            <a:ext cx="5384074" cy="210341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8A4A20-8843-9F94-2A15-C1FFE6F2D741}"/>
                  </a:ext>
                </a:extLst>
              </p:cNvPr>
              <p:cNvSpPr txBox="1"/>
              <p:nvPr/>
            </p:nvSpPr>
            <p:spPr>
              <a:xfrm>
                <a:off x="8267533" y="825100"/>
                <a:ext cx="6094070" cy="375552"/>
              </a:xfrm>
              <a:prstGeom prst="rect">
                <a:avLst/>
              </a:prstGeom>
              <a:noFill/>
            </p:spPr>
            <p:txBody>
              <a:bodyPr wrap="square">
                <a:spAutoFit/>
              </a:bodyPr>
              <a:lstStyle/>
              <a:p>
                <a:pPr defTabSz="1219170">
                  <a:lnSpc>
                    <a:spcPct val="100000"/>
                  </a:lnSpc>
                  <a:spcBef>
                    <a:spcPts val="0"/>
                  </a:spcBef>
                  <a:defRPr/>
                </a:pPr>
                <a:r>
                  <a:rPr lang="en-US" sz="1800" dirty="0">
                    <a:solidFill>
                      <a:sysClr val="window" lastClr="FFFFFF"/>
                    </a:solidFill>
                    <a:latin typeface="Times New Roman" panose="02020603050405020304" pitchFamily="18" charset="0"/>
                    <a:cs typeface="Times New Roman" panose="02020603050405020304" pitchFamily="18" charset="0"/>
                  </a:rPr>
                  <a:t>For leaf nodes i.e. </a:t>
                </a:r>
                <a14:m>
                  <m:oMath xmlns:m="http://schemas.openxmlformats.org/officeDocument/2006/math">
                    <m:r>
                      <a:rPr lang="en-US" sz="1800" b="1" i="1" smtClean="0">
                        <a:solidFill>
                          <a:sysClr val="window" lastClr="FFFFFF"/>
                        </a:solidFill>
                        <a:latin typeface="Cambria Math" panose="02040503050406030204" pitchFamily="18" charset="0"/>
                        <a:cs typeface="Times New Roman" panose="02020603050405020304" pitchFamily="18" charset="0"/>
                      </a:rPr>
                      <m:t>𝒋</m:t>
                    </m:r>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𝟐</m:t>
                        </m:r>
                      </m:e>
                      <m:sup>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𝒏</m:t>
                        </m:r>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𝟏</m:t>
                        </m:r>
                      </m:sup>
                    </m:sSup>
                  </m:oMath>
                </a14:m>
                <a:endParaRPr lang="en-US" sz="1800" dirty="0">
                  <a:solidFill>
                    <a:sysClr val="window" lastClr="FFFFFF"/>
                  </a:solidFill>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328A4A20-8843-9F94-2A15-C1FFE6F2D741}"/>
                  </a:ext>
                </a:extLst>
              </p:cNvPr>
              <p:cNvSpPr txBox="1">
                <a:spLocks noRot="1" noChangeAspect="1" noMove="1" noResize="1" noEditPoints="1" noAdjustHandles="1" noChangeArrowheads="1" noChangeShapeType="1" noTextEdit="1"/>
              </p:cNvSpPr>
              <p:nvPr/>
            </p:nvSpPr>
            <p:spPr>
              <a:xfrm>
                <a:off x="8267533" y="825100"/>
                <a:ext cx="6094070" cy="375552"/>
              </a:xfrm>
              <a:prstGeom prst="rect">
                <a:avLst/>
              </a:prstGeom>
              <a:blipFill>
                <a:blip r:embed="rId4"/>
                <a:stretch>
                  <a:fillRect l="-800" t="-6452" b="-24194"/>
                </a:stretch>
              </a:blipFill>
            </p:spPr>
            <p:txBody>
              <a:bodyPr/>
              <a:lstStyle/>
              <a:p>
                <a:r>
                  <a:rPr lang="en-IN">
                    <a:noFill/>
                  </a:rPr>
                  <a:t> </a:t>
                </a:r>
              </a:p>
            </p:txBody>
          </p:sp>
        </mc:Fallback>
      </mc:AlternateContent>
      <p:pic>
        <p:nvPicPr>
          <p:cNvPr id="12" name="Picture 11">
            <a:extLst>
              <a:ext uri="{FF2B5EF4-FFF2-40B4-BE49-F238E27FC236}">
                <a16:creationId xmlns:a16="http://schemas.microsoft.com/office/drawing/2014/main" id="{383EE538-D254-A852-58CB-3250AE8ED4AE}"/>
              </a:ext>
            </a:extLst>
          </p:cNvPr>
          <p:cNvPicPr>
            <a:picLocks noChangeAspect="1"/>
          </p:cNvPicPr>
          <p:nvPr/>
        </p:nvPicPr>
        <p:blipFill>
          <a:blip r:embed="rId5"/>
          <a:stretch>
            <a:fillRect/>
          </a:stretch>
        </p:blipFill>
        <p:spPr>
          <a:xfrm>
            <a:off x="7508990" y="1503838"/>
            <a:ext cx="4683010" cy="93522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84E4BC5-2A46-12D8-8BD0-18BF1878B5CE}"/>
                  </a:ext>
                </a:extLst>
              </p:cNvPr>
              <p:cNvSpPr txBox="1"/>
              <p:nvPr/>
            </p:nvSpPr>
            <p:spPr>
              <a:xfrm>
                <a:off x="7915589" y="2881900"/>
                <a:ext cx="7189594" cy="375552"/>
              </a:xfrm>
              <a:prstGeom prst="rect">
                <a:avLst/>
              </a:prstGeom>
              <a:noFill/>
            </p:spPr>
            <p:txBody>
              <a:bodyPr wrap="square">
                <a:spAutoFit/>
              </a:bodyPr>
              <a:lstStyle/>
              <a:p>
                <a:pPr defTabSz="1219170">
                  <a:lnSpc>
                    <a:spcPct val="100000"/>
                  </a:lnSpc>
                  <a:spcBef>
                    <a:spcPts val="0"/>
                  </a:spcBef>
                  <a:defRPr/>
                </a:pPr>
                <a:r>
                  <a:rPr lang="en-US" sz="1800" dirty="0">
                    <a:solidFill>
                      <a:sysClr val="window" lastClr="FFFFFF"/>
                    </a:solidFill>
                    <a:latin typeface="Times New Roman" panose="02020603050405020304" pitchFamily="18" charset="0"/>
                    <a:cs typeface="Times New Roman" panose="02020603050405020304" pitchFamily="18" charset="0"/>
                  </a:rPr>
                  <a:t>For Parents of </a:t>
                </a:r>
                <a:r>
                  <a:rPr lang="en-US" sz="1800" dirty="0" err="1">
                    <a:solidFill>
                      <a:sysClr val="window" lastClr="FFFFFF"/>
                    </a:solidFill>
                    <a:latin typeface="Times New Roman" panose="02020603050405020304" pitchFamily="18" charset="0"/>
                    <a:cs typeface="Times New Roman" panose="02020603050405020304" pitchFamily="18" charset="0"/>
                  </a:rPr>
                  <a:t>leafs</a:t>
                </a:r>
                <a:r>
                  <a:rPr lang="en-US" sz="1800" dirty="0">
                    <a:solidFill>
                      <a:sysClr val="window" lastClr="FFFFFF"/>
                    </a:solidFill>
                    <a:latin typeface="Times New Roman" panose="02020603050405020304" pitchFamily="18" charset="0"/>
                    <a:cs typeface="Times New Roman" panose="02020603050405020304" pitchFamily="18" charset="0"/>
                  </a:rPr>
                  <a:t> i.e. </a:t>
                </a:r>
                <a14:m>
                  <m:oMath xmlns:m="http://schemas.openxmlformats.org/officeDocument/2006/math">
                    <m:sSup>
                      <m:sSupPr>
                        <m:ctrlPr>
                          <a:rPr lang="en-US" sz="1800" b="1" i="1" smtClean="0">
                            <a:solidFill>
                              <a:sysClr val="window" lastClr="FFFFFF"/>
                            </a:solidFill>
                            <a:latin typeface="Cambria Math" panose="02040503050406030204" pitchFamily="18" charset="0"/>
                            <a:cs typeface="Times New Roman" panose="02020603050405020304" pitchFamily="18" charset="0"/>
                          </a:rPr>
                        </m:ctrlPr>
                      </m:sSupPr>
                      <m:e>
                        <m:r>
                          <a:rPr lang="en-US" sz="1800" b="1" i="1" smtClean="0">
                            <a:solidFill>
                              <a:sysClr val="window" lastClr="FFFFFF"/>
                            </a:solidFill>
                            <a:latin typeface="Cambria Math" panose="02040503050406030204" pitchFamily="18" charset="0"/>
                            <a:cs typeface="Times New Roman" panose="02020603050405020304" pitchFamily="18" charset="0"/>
                          </a:rPr>
                          <m:t>𝟐</m:t>
                        </m:r>
                      </m:e>
                      <m:sup>
                        <m:r>
                          <a:rPr lang="en-US" sz="1800" b="1" i="1" smtClean="0">
                            <a:solidFill>
                              <a:sysClr val="window" lastClr="FFFFFF"/>
                            </a:solidFill>
                            <a:latin typeface="Cambria Math" panose="02040503050406030204" pitchFamily="18" charset="0"/>
                            <a:cs typeface="Times New Roman" panose="02020603050405020304" pitchFamily="18" charset="0"/>
                          </a:rPr>
                          <m:t>𝒏</m:t>
                        </m:r>
                        <m:r>
                          <a:rPr lang="en-US" sz="1800" b="1" i="1" smtClean="0">
                            <a:solidFill>
                              <a:sysClr val="window" lastClr="FFFFFF"/>
                            </a:solidFill>
                            <a:latin typeface="Cambria Math" panose="02040503050406030204" pitchFamily="18" charset="0"/>
                            <a:cs typeface="Times New Roman" panose="02020603050405020304" pitchFamily="18" charset="0"/>
                          </a:rPr>
                          <m:t>−</m:t>
                        </m:r>
                        <m:r>
                          <a:rPr lang="en-US" sz="1800" b="1" i="1" smtClean="0">
                            <a:solidFill>
                              <a:sysClr val="window" lastClr="FFFFFF"/>
                            </a:solidFill>
                            <a:latin typeface="Cambria Math" panose="02040503050406030204" pitchFamily="18" charset="0"/>
                            <a:cs typeface="Times New Roman" panose="02020603050405020304" pitchFamily="18" charset="0"/>
                          </a:rPr>
                          <m:t>𝟐</m:t>
                        </m:r>
                      </m:sup>
                    </m:sSup>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1" i="1" smtClean="0">
                        <a:solidFill>
                          <a:sysClr val="window" lastClr="FFFFFF"/>
                        </a:solidFill>
                        <a:latin typeface="Cambria Math" panose="02040503050406030204" pitchFamily="18" charset="0"/>
                        <a:cs typeface="Times New Roman" panose="02020603050405020304" pitchFamily="18" charset="0"/>
                      </a:rPr>
                      <m:t>𝒋</m:t>
                    </m:r>
                    <m:r>
                      <a:rPr lang="en-US" sz="1800" i="1">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&lt;</m:t>
                    </m:r>
                    <m:sSup>
                      <m:sSupPr>
                        <m:ctrlP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𝟐</m:t>
                        </m:r>
                      </m:e>
                      <m:sup>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𝒏</m:t>
                        </m:r>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1" i="1" smtClean="0">
                            <a:solidFill>
                              <a:sysClr val="window" lastClr="FFFFFF"/>
                            </a:solidFill>
                            <a:latin typeface="Cambria Math" panose="02040503050406030204" pitchFamily="18" charset="0"/>
                            <a:ea typeface="Cambria Math" panose="02040503050406030204" pitchFamily="18" charset="0"/>
                            <a:cs typeface="Times New Roman" panose="02020603050405020304" pitchFamily="18" charset="0"/>
                          </a:rPr>
                          <m:t>𝟏</m:t>
                        </m:r>
                      </m:sup>
                    </m:sSup>
                  </m:oMath>
                </a14:m>
                <a:endParaRPr lang="en-US" sz="1800" dirty="0">
                  <a:solidFill>
                    <a:sysClr val="window" lastClr="FFFFFF"/>
                  </a:solidFill>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584E4BC5-2A46-12D8-8BD0-18BF1878B5CE}"/>
                  </a:ext>
                </a:extLst>
              </p:cNvPr>
              <p:cNvSpPr txBox="1">
                <a:spLocks noRot="1" noChangeAspect="1" noMove="1" noResize="1" noEditPoints="1" noAdjustHandles="1" noChangeArrowheads="1" noChangeShapeType="1" noTextEdit="1"/>
              </p:cNvSpPr>
              <p:nvPr/>
            </p:nvSpPr>
            <p:spPr>
              <a:xfrm>
                <a:off x="7915589" y="2881900"/>
                <a:ext cx="7189594" cy="375552"/>
              </a:xfrm>
              <a:prstGeom prst="rect">
                <a:avLst/>
              </a:prstGeom>
              <a:blipFill>
                <a:blip r:embed="rId6"/>
                <a:stretch>
                  <a:fillRect l="-678" t="-8197" b="-26230"/>
                </a:stretch>
              </a:blipFill>
            </p:spPr>
            <p:txBody>
              <a:bodyPr/>
              <a:lstStyle/>
              <a:p>
                <a:r>
                  <a:rPr lang="en-IN">
                    <a:noFill/>
                  </a:rPr>
                  <a:t> </a:t>
                </a:r>
              </a:p>
            </p:txBody>
          </p:sp>
        </mc:Fallback>
      </mc:AlternateContent>
      <p:pic>
        <p:nvPicPr>
          <p:cNvPr id="15" name="Picture 14">
            <a:extLst>
              <a:ext uri="{FF2B5EF4-FFF2-40B4-BE49-F238E27FC236}">
                <a16:creationId xmlns:a16="http://schemas.microsoft.com/office/drawing/2014/main" id="{A3B65A6A-7606-5962-3CC6-C41CA8B79C06}"/>
              </a:ext>
            </a:extLst>
          </p:cNvPr>
          <p:cNvPicPr>
            <a:picLocks noChangeAspect="1"/>
          </p:cNvPicPr>
          <p:nvPr/>
        </p:nvPicPr>
        <p:blipFill>
          <a:blip r:embed="rId7"/>
          <a:stretch>
            <a:fillRect/>
          </a:stretch>
        </p:blipFill>
        <p:spPr>
          <a:xfrm>
            <a:off x="7096845" y="3751423"/>
            <a:ext cx="5109497" cy="756763"/>
          </a:xfrm>
          <a:prstGeom prst="rect">
            <a:avLst/>
          </a:prstGeom>
        </p:spPr>
      </p:pic>
      <p:sp>
        <p:nvSpPr>
          <p:cNvPr id="17" name="TextBox 16">
            <a:extLst>
              <a:ext uri="{FF2B5EF4-FFF2-40B4-BE49-F238E27FC236}">
                <a16:creationId xmlns:a16="http://schemas.microsoft.com/office/drawing/2014/main" id="{63DEB546-936D-5A23-24CA-B35E28A9EE23}"/>
              </a:ext>
            </a:extLst>
          </p:cNvPr>
          <p:cNvSpPr txBox="1"/>
          <p:nvPr/>
        </p:nvSpPr>
        <p:spPr>
          <a:xfrm>
            <a:off x="9390185" y="4754034"/>
            <a:ext cx="7546312" cy="369332"/>
          </a:xfrm>
          <a:prstGeom prst="rect">
            <a:avLst/>
          </a:prstGeom>
          <a:noFill/>
        </p:spPr>
        <p:txBody>
          <a:bodyPr wrap="square">
            <a:spAutoFit/>
          </a:bodyPr>
          <a:lstStyle/>
          <a:p>
            <a:pPr defTabSz="1219170">
              <a:lnSpc>
                <a:spcPct val="100000"/>
              </a:lnSpc>
              <a:spcBef>
                <a:spcPts val="0"/>
              </a:spcBef>
              <a:defRPr/>
            </a:pPr>
            <a:r>
              <a:rPr lang="en-US" sz="1800" dirty="0">
                <a:solidFill>
                  <a:sysClr val="window" lastClr="FFFFFF"/>
                </a:solidFill>
                <a:latin typeface="Times New Roman" panose="02020603050405020304" pitchFamily="18" charset="0"/>
                <a:cs typeface="Times New Roman" panose="02020603050405020304" pitchFamily="18" charset="0"/>
              </a:rPr>
              <a:t>or</a:t>
            </a:r>
          </a:p>
        </p:txBody>
      </p:sp>
      <p:pic>
        <p:nvPicPr>
          <p:cNvPr id="18" name="Picture 17">
            <a:extLst>
              <a:ext uri="{FF2B5EF4-FFF2-40B4-BE49-F238E27FC236}">
                <a16:creationId xmlns:a16="http://schemas.microsoft.com/office/drawing/2014/main" id="{F2917D24-9BA9-6678-7F66-278A9DCC7274}"/>
              </a:ext>
            </a:extLst>
          </p:cNvPr>
          <p:cNvPicPr>
            <a:picLocks noChangeAspect="1"/>
          </p:cNvPicPr>
          <p:nvPr/>
        </p:nvPicPr>
        <p:blipFill>
          <a:blip r:embed="rId8"/>
          <a:stretch>
            <a:fillRect/>
          </a:stretch>
        </p:blipFill>
        <p:spPr>
          <a:xfrm>
            <a:off x="6835434" y="5369214"/>
            <a:ext cx="5370908" cy="680964"/>
          </a:xfrm>
          <a:prstGeom prst="rect">
            <a:avLst/>
          </a:prstGeom>
        </p:spPr>
      </p:pic>
    </p:spTree>
    <p:extLst>
      <p:ext uri="{BB962C8B-B14F-4D97-AF65-F5344CB8AC3E}">
        <p14:creationId xmlns:p14="http://schemas.microsoft.com/office/powerpoint/2010/main" val="3452184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6BC6E15-AA89-44FE-BE09-C297161C16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3051C4-2D79-448E-99B6-938DB95EAB86}">
  <ds:schemaRefs>
    <ds:schemaRef ds:uri="http://schemas.microsoft.com/sharepoint/v3/contenttype/forms"/>
  </ds:schemaRefs>
</ds:datastoreItem>
</file>

<file path=customXml/itemProps3.xml><?xml version="1.0" encoding="utf-8"?>
<ds:datastoreItem xmlns:ds="http://schemas.openxmlformats.org/officeDocument/2006/customXml" ds:itemID="{1EC2E3F1-BC53-4890-9C40-8815EC5A1FD9}">
  <ds:schemaRefs>
    <ds:schemaRef ds:uri="230e9df3-be65-4c73-a93b-d1236ebd677e"/>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elements/1.1/"/>
    <ds:schemaRef ds:uri="16c05727-aa75-4e4a-9b5f-8a80a1165891"/>
    <ds:schemaRef ds:uri="http://purl.org/dc/dcmitype/"/>
    <ds:schemaRef ds:uri="http://schemas.microsoft.com/office/2006/metadata/properties"/>
    <ds:schemaRef ds:uri="71af3243-3dd4-4a8d-8c0d-dd76da1f02a5"/>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_SlateVTI</Template>
  <TotalTime>1316</TotalTime>
  <Words>882</Words>
  <Application>Microsoft Office PowerPoint</Application>
  <PresentationFormat>Widescreen</PresentationFormat>
  <Paragraphs>116</Paragraphs>
  <Slides>17</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.Lucida Grande UI Regular</vt:lpstr>
      <vt:lpstr>Calibri</vt:lpstr>
      <vt:lpstr>calisto mt</vt:lpstr>
      <vt:lpstr>calisto mt</vt:lpstr>
      <vt:lpstr>Cambria Math</vt:lpstr>
      <vt:lpstr>Times New Roman</vt:lpstr>
      <vt:lpstr>Wingdings</vt:lpstr>
      <vt:lpstr>Wingdings 2</vt:lpstr>
      <vt:lpstr>SlateVTI</vt:lpstr>
      <vt:lpstr>Dynamic Logistic Ensembles with Recursive Probability and Automatic Subset Splitting for Enhanced Binary Classification</vt:lpstr>
      <vt:lpstr>Agenda</vt:lpstr>
      <vt:lpstr>The Challenge in Predictive Analytics</vt:lpstr>
      <vt:lpstr>Enter Dynamic Logistic Ensembles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Transforming Healthcare</vt:lpstr>
      <vt:lpstr>Transforming Industry</vt:lpstr>
      <vt:lpstr>Why This Matters to Everyone?</vt:lpstr>
      <vt:lpstr>PowerPoint Presentation</vt:lpstr>
      <vt:lpstr>“What would the world look like if every prediction we made—from diagnosing a patient to approving a loan—was just that bit clearer, smarter, and more trustworthy?”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Zubair Khan</dc:creator>
  <cp:lastModifiedBy>Mohammadzubair Khan [student]</cp:lastModifiedBy>
  <cp:revision>539</cp:revision>
  <dcterms:created xsi:type="dcterms:W3CDTF">2024-12-07T22:16:57Z</dcterms:created>
  <dcterms:modified xsi:type="dcterms:W3CDTF">2025-01-03T03:09:11Z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